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8"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B0BDC7-5C32-4EAD-A8DA-EAA500734433}" v="7" dt="2021-02-11T15:57:35.3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1319" autoAdjust="0"/>
  </p:normalViewPr>
  <p:slideViewPr>
    <p:cSldViewPr snapToGrid="0">
      <p:cViewPr varScale="1">
        <p:scale>
          <a:sx n="41" d="100"/>
          <a:sy n="41" d="100"/>
        </p:scale>
        <p:origin x="24"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eke van Tuinen" userId="S::hl.vantuinen@noorderpoort.nl::ed22c550-b84f-4481-816d-c5ae7bd4721b" providerId="AD" clId="Web-{40EE1753-6FC5-4F6F-8AB4-A71E21B98EE8}"/>
    <pc:docChg chg="modSld">
      <pc:chgData name="Hanneke van Tuinen" userId="S::hl.vantuinen@noorderpoort.nl::ed22c550-b84f-4481-816d-c5ae7bd4721b" providerId="AD" clId="Web-{40EE1753-6FC5-4F6F-8AB4-A71E21B98EE8}" dt="2019-03-05T18:33:38.105" v="23" actId="20577"/>
      <pc:docMkLst>
        <pc:docMk/>
      </pc:docMkLst>
      <pc:sldChg chg="modSp">
        <pc:chgData name="Hanneke van Tuinen" userId="S::hl.vantuinen@noorderpoort.nl::ed22c550-b84f-4481-816d-c5ae7bd4721b" providerId="AD" clId="Web-{40EE1753-6FC5-4F6F-8AB4-A71E21B98EE8}" dt="2019-03-05T18:33:38.105" v="22" actId="20577"/>
        <pc:sldMkLst>
          <pc:docMk/>
          <pc:sldMk cId="3023595112" sldId="257"/>
        </pc:sldMkLst>
        <pc:spChg chg="mod">
          <ac:chgData name="Hanneke van Tuinen" userId="S::hl.vantuinen@noorderpoort.nl::ed22c550-b84f-4481-816d-c5ae7bd4721b" providerId="AD" clId="Web-{40EE1753-6FC5-4F6F-8AB4-A71E21B98EE8}" dt="2019-03-05T18:33:38.105" v="22" actId="20577"/>
          <ac:spMkLst>
            <pc:docMk/>
            <pc:sldMk cId="3023595112" sldId="257"/>
            <ac:spMk id="3" creationId="{00000000-0000-0000-0000-000000000000}"/>
          </ac:spMkLst>
        </pc:spChg>
      </pc:sldChg>
    </pc:docChg>
  </pc:docChgLst>
  <pc:docChgLst>
    <pc:chgData name="Hanneke van Tuinen" userId="ed22c550-b84f-4481-816d-c5ae7bd4721b" providerId="ADAL" clId="{50B0BDC7-5C32-4EAD-A8DA-EAA500734433}"/>
    <pc:docChg chg="undo custSel mod delSld modSld">
      <pc:chgData name="Hanneke van Tuinen" userId="ed22c550-b84f-4481-816d-c5ae7bd4721b" providerId="ADAL" clId="{50B0BDC7-5C32-4EAD-A8DA-EAA500734433}" dt="2021-02-19T09:29:06.696" v="168" actId="20577"/>
      <pc:docMkLst>
        <pc:docMk/>
      </pc:docMkLst>
      <pc:sldChg chg="addSp modSp mod setBg setClrOvrMap">
        <pc:chgData name="Hanneke van Tuinen" userId="ed22c550-b84f-4481-816d-c5ae7bd4721b" providerId="ADAL" clId="{50B0BDC7-5C32-4EAD-A8DA-EAA500734433}" dt="2021-02-19T09:29:06.696" v="168" actId="20577"/>
        <pc:sldMkLst>
          <pc:docMk/>
          <pc:sldMk cId="3611251028" sldId="256"/>
        </pc:sldMkLst>
        <pc:spChg chg="mod">
          <ac:chgData name="Hanneke van Tuinen" userId="ed22c550-b84f-4481-816d-c5ae7bd4721b" providerId="ADAL" clId="{50B0BDC7-5C32-4EAD-A8DA-EAA500734433}" dt="2021-02-19T09:29:06.696" v="168" actId="20577"/>
          <ac:spMkLst>
            <pc:docMk/>
            <pc:sldMk cId="3611251028" sldId="256"/>
            <ac:spMk id="2" creationId="{00000000-0000-0000-0000-000000000000}"/>
          </ac:spMkLst>
        </pc:spChg>
        <pc:spChg chg="mod">
          <ac:chgData name="Hanneke van Tuinen" userId="ed22c550-b84f-4481-816d-c5ae7bd4721b" providerId="ADAL" clId="{50B0BDC7-5C32-4EAD-A8DA-EAA500734433}" dt="2021-02-11T15:53:14.923" v="0" actId="26606"/>
          <ac:spMkLst>
            <pc:docMk/>
            <pc:sldMk cId="3611251028" sldId="256"/>
            <ac:spMk id="3" creationId="{00000000-0000-0000-0000-000000000000}"/>
          </ac:spMkLst>
        </pc:spChg>
        <pc:spChg chg="add">
          <ac:chgData name="Hanneke van Tuinen" userId="ed22c550-b84f-4481-816d-c5ae7bd4721b" providerId="ADAL" clId="{50B0BDC7-5C32-4EAD-A8DA-EAA500734433}" dt="2021-02-11T15:53:14.923" v="0" actId="26606"/>
          <ac:spMkLst>
            <pc:docMk/>
            <pc:sldMk cId="3611251028" sldId="256"/>
            <ac:spMk id="9" creationId="{6B695AA2-4B70-477F-AF90-536B720A1343}"/>
          </ac:spMkLst>
        </pc:spChg>
        <pc:picChg chg="add">
          <ac:chgData name="Hanneke van Tuinen" userId="ed22c550-b84f-4481-816d-c5ae7bd4721b" providerId="ADAL" clId="{50B0BDC7-5C32-4EAD-A8DA-EAA500734433}" dt="2021-02-11T15:53:14.923" v="0" actId="26606"/>
          <ac:picMkLst>
            <pc:docMk/>
            <pc:sldMk cId="3611251028" sldId="256"/>
            <ac:picMk id="5" creationId="{7B492FBE-388C-4435-8B4A-D01286BEFF3A}"/>
          </ac:picMkLst>
        </pc:picChg>
      </pc:sldChg>
      <pc:sldChg chg="addSp delSp modSp mod setBg">
        <pc:chgData name="Hanneke van Tuinen" userId="ed22c550-b84f-4481-816d-c5ae7bd4721b" providerId="ADAL" clId="{50B0BDC7-5C32-4EAD-A8DA-EAA500734433}" dt="2021-02-11T15:56:52.833" v="26" actId="26606"/>
        <pc:sldMkLst>
          <pc:docMk/>
          <pc:sldMk cId="3023595112" sldId="257"/>
        </pc:sldMkLst>
        <pc:spChg chg="mod">
          <ac:chgData name="Hanneke van Tuinen" userId="ed22c550-b84f-4481-816d-c5ae7bd4721b" providerId="ADAL" clId="{50B0BDC7-5C32-4EAD-A8DA-EAA500734433}" dt="2021-02-11T15:56:52.833" v="26" actId="26606"/>
          <ac:spMkLst>
            <pc:docMk/>
            <pc:sldMk cId="3023595112" sldId="257"/>
            <ac:spMk id="2" creationId="{00000000-0000-0000-0000-000000000000}"/>
          </ac:spMkLst>
        </pc:spChg>
        <pc:spChg chg="mod ord">
          <ac:chgData name="Hanneke van Tuinen" userId="ed22c550-b84f-4481-816d-c5ae7bd4721b" providerId="ADAL" clId="{50B0BDC7-5C32-4EAD-A8DA-EAA500734433}" dt="2021-02-11T15:56:52.833" v="26" actId="26606"/>
          <ac:spMkLst>
            <pc:docMk/>
            <pc:sldMk cId="3023595112" sldId="257"/>
            <ac:spMk id="3" creationId="{00000000-0000-0000-0000-000000000000}"/>
          </ac:spMkLst>
        </pc:spChg>
        <pc:spChg chg="add">
          <ac:chgData name="Hanneke van Tuinen" userId="ed22c550-b84f-4481-816d-c5ae7bd4721b" providerId="ADAL" clId="{50B0BDC7-5C32-4EAD-A8DA-EAA500734433}" dt="2021-02-11T15:56:52.833" v="26" actId="26606"/>
          <ac:spMkLst>
            <pc:docMk/>
            <pc:sldMk cId="3023595112" sldId="257"/>
            <ac:spMk id="9" creationId="{1BB56EB9-078F-4952-AC1F-149C7A0AE4D5}"/>
          </ac:spMkLst>
        </pc:spChg>
        <pc:spChg chg="add">
          <ac:chgData name="Hanneke van Tuinen" userId="ed22c550-b84f-4481-816d-c5ae7bd4721b" providerId="ADAL" clId="{50B0BDC7-5C32-4EAD-A8DA-EAA500734433}" dt="2021-02-11T15:56:52.833" v="26" actId="26606"/>
          <ac:spMkLst>
            <pc:docMk/>
            <pc:sldMk cId="3023595112" sldId="257"/>
            <ac:spMk id="11" creationId="{7B42427A-0A1F-4A55-8705-D9179F1E0CFB}"/>
          </ac:spMkLst>
        </pc:spChg>
        <pc:picChg chg="add mod">
          <ac:chgData name="Hanneke van Tuinen" userId="ed22c550-b84f-4481-816d-c5ae7bd4721b" providerId="ADAL" clId="{50B0BDC7-5C32-4EAD-A8DA-EAA500734433}" dt="2021-02-11T15:56:52.833" v="26" actId="26606"/>
          <ac:picMkLst>
            <pc:docMk/>
            <pc:sldMk cId="3023595112" sldId="257"/>
            <ac:picMk id="4" creationId="{88191C5E-226E-4EC7-BB73-9A3F248C77EE}"/>
          </ac:picMkLst>
        </pc:picChg>
        <pc:picChg chg="del">
          <ac:chgData name="Hanneke van Tuinen" userId="ed22c550-b84f-4481-816d-c5ae7bd4721b" providerId="ADAL" clId="{50B0BDC7-5C32-4EAD-A8DA-EAA500734433}" dt="2021-02-11T15:56:38.218" v="24" actId="478"/>
          <ac:picMkLst>
            <pc:docMk/>
            <pc:sldMk cId="3023595112" sldId="257"/>
            <ac:picMk id="3074" creationId="{00000000-0000-0000-0000-000000000000}"/>
          </ac:picMkLst>
        </pc:picChg>
      </pc:sldChg>
      <pc:sldChg chg="addSp delSp modSp mod setBg setClrOvrMap">
        <pc:chgData name="Hanneke van Tuinen" userId="ed22c550-b84f-4481-816d-c5ae7bd4721b" providerId="ADAL" clId="{50B0BDC7-5C32-4EAD-A8DA-EAA500734433}" dt="2021-02-11T15:57:14.162" v="30" actId="26606"/>
        <pc:sldMkLst>
          <pc:docMk/>
          <pc:sldMk cId="1406618084" sldId="258"/>
        </pc:sldMkLst>
        <pc:spChg chg="mod">
          <ac:chgData name="Hanneke van Tuinen" userId="ed22c550-b84f-4481-816d-c5ae7bd4721b" providerId="ADAL" clId="{50B0BDC7-5C32-4EAD-A8DA-EAA500734433}" dt="2021-02-11T15:57:14.162" v="30" actId="26606"/>
          <ac:spMkLst>
            <pc:docMk/>
            <pc:sldMk cId="1406618084" sldId="258"/>
            <ac:spMk id="2" creationId="{00000000-0000-0000-0000-000000000000}"/>
          </ac:spMkLst>
        </pc:spChg>
        <pc:spChg chg="mod ord">
          <ac:chgData name="Hanneke van Tuinen" userId="ed22c550-b84f-4481-816d-c5ae7bd4721b" providerId="ADAL" clId="{50B0BDC7-5C32-4EAD-A8DA-EAA500734433}" dt="2021-02-11T15:57:14.162" v="30" actId="26606"/>
          <ac:spMkLst>
            <pc:docMk/>
            <pc:sldMk cId="1406618084" sldId="258"/>
            <ac:spMk id="3" creationId="{00000000-0000-0000-0000-000000000000}"/>
          </ac:spMkLst>
        </pc:spChg>
        <pc:spChg chg="add del">
          <ac:chgData name="Hanneke van Tuinen" userId="ed22c550-b84f-4481-816d-c5ae7bd4721b" providerId="ADAL" clId="{50B0BDC7-5C32-4EAD-A8DA-EAA500734433}" dt="2021-02-11T15:57:14.162" v="30" actId="26606"/>
          <ac:spMkLst>
            <pc:docMk/>
            <pc:sldMk cId="1406618084" sldId="258"/>
            <ac:spMk id="8" creationId="{B373F125-DEF3-41D6-9918-AB21A2ACC37A}"/>
          </ac:spMkLst>
        </pc:spChg>
        <pc:spChg chg="add del">
          <ac:chgData name="Hanneke van Tuinen" userId="ed22c550-b84f-4481-816d-c5ae7bd4721b" providerId="ADAL" clId="{50B0BDC7-5C32-4EAD-A8DA-EAA500734433}" dt="2021-02-11T15:57:14.162" v="30" actId="26606"/>
          <ac:spMkLst>
            <pc:docMk/>
            <pc:sldMk cId="1406618084" sldId="258"/>
            <ac:spMk id="10" creationId="{71E9F226-EB6E-48C9-ADDA-636DE4BF4EBE}"/>
          </ac:spMkLst>
        </pc:spChg>
        <pc:spChg chg="add del">
          <ac:chgData name="Hanneke van Tuinen" userId="ed22c550-b84f-4481-816d-c5ae7bd4721b" providerId="ADAL" clId="{50B0BDC7-5C32-4EAD-A8DA-EAA500734433}" dt="2021-02-11T15:57:14.156" v="29" actId="26606"/>
          <ac:spMkLst>
            <pc:docMk/>
            <pc:sldMk cId="1406618084" sldId="258"/>
            <ac:spMk id="71" creationId="{B8DD2392-397B-48BF-BEFA-EA1FB881CA85}"/>
          </ac:spMkLst>
        </pc:spChg>
        <pc:spChg chg="add">
          <ac:chgData name="Hanneke van Tuinen" userId="ed22c550-b84f-4481-816d-c5ae7bd4721b" providerId="ADAL" clId="{50B0BDC7-5C32-4EAD-A8DA-EAA500734433}" dt="2021-02-11T15:57:14.162" v="30" actId="26606"/>
          <ac:spMkLst>
            <pc:docMk/>
            <pc:sldMk cId="1406618084" sldId="258"/>
            <ac:spMk id="4100" creationId="{FF48D04A-B18A-4669-86FA-1F7C104C46B5}"/>
          </ac:spMkLst>
        </pc:spChg>
        <pc:picChg chg="add mod ord">
          <ac:chgData name="Hanneke van Tuinen" userId="ed22c550-b84f-4481-816d-c5ae7bd4721b" providerId="ADAL" clId="{50B0BDC7-5C32-4EAD-A8DA-EAA500734433}" dt="2021-02-11T15:57:14.162" v="30" actId="26606"/>
          <ac:picMkLst>
            <pc:docMk/>
            <pc:sldMk cId="1406618084" sldId="258"/>
            <ac:picMk id="4098" creationId="{D0F1F528-BAD1-4F62-8A21-AEE43E645B1A}"/>
          </ac:picMkLst>
        </pc:picChg>
      </pc:sldChg>
      <pc:sldChg chg="addSp modSp mod setBg">
        <pc:chgData name="Hanneke van Tuinen" userId="ed22c550-b84f-4481-816d-c5ae7bd4721b" providerId="ADAL" clId="{50B0BDC7-5C32-4EAD-A8DA-EAA500734433}" dt="2021-02-19T07:40:28.529" v="83" actId="20577"/>
        <pc:sldMkLst>
          <pc:docMk/>
          <pc:sldMk cId="3243624627" sldId="259"/>
        </pc:sldMkLst>
        <pc:spChg chg="mod">
          <ac:chgData name="Hanneke van Tuinen" userId="ed22c550-b84f-4481-816d-c5ae7bd4721b" providerId="ADAL" clId="{50B0BDC7-5C32-4EAD-A8DA-EAA500734433}" dt="2021-02-11T15:53:56.592" v="8" actId="14100"/>
          <ac:spMkLst>
            <pc:docMk/>
            <pc:sldMk cId="3243624627" sldId="259"/>
            <ac:spMk id="2" creationId="{00000000-0000-0000-0000-000000000000}"/>
          </ac:spMkLst>
        </pc:spChg>
        <pc:spChg chg="mod ord">
          <ac:chgData name="Hanneke van Tuinen" userId="ed22c550-b84f-4481-816d-c5ae7bd4721b" providerId="ADAL" clId="{50B0BDC7-5C32-4EAD-A8DA-EAA500734433}" dt="2021-02-19T07:40:28.529" v="83" actId="20577"/>
          <ac:spMkLst>
            <pc:docMk/>
            <pc:sldMk cId="3243624627" sldId="259"/>
            <ac:spMk id="3" creationId="{00000000-0000-0000-0000-000000000000}"/>
          </ac:spMkLst>
        </pc:spChg>
        <pc:spChg chg="add">
          <ac:chgData name="Hanneke van Tuinen" userId="ed22c550-b84f-4481-816d-c5ae7bd4721b" providerId="ADAL" clId="{50B0BDC7-5C32-4EAD-A8DA-EAA500734433}" dt="2021-02-11T15:53:43.489" v="3" actId="26606"/>
          <ac:spMkLst>
            <pc:docMk/>
            <pc:sldMk cId="3243624627" sldId="259"/>
            <ac:spMk id="71" creationId="{1BB56EB9-078F-4952-AC1F-149C7A0AE4D5}"/>
          </ac:spMkLst>
        </pc:spChg>
        <pc:spChg chg="add">
          <ac:chgData name="Hanneke van Tuinen" userId="ed22c550-b84f-4481-816d-c5ae7bd4721b" providerId="ADAL" clId="{50B0BDC7-5C32-4EAD-A8DA-EAA500734433}" dt="2021-02-11T15:53:43.489" v="3" actId="26606"/>
          <ac:spMkLst>
            <pc:docMk/>
            <pc:sldMk cId="3243624627" sldId="259"/>
            <ac:spMk id="73" creationId="{7B42427A-0A1F-4A55-8705-D9179F1E0CFB}"/>
          </ac:spMkLst>
        </pc:spChg>
        <pc:picChg chg="mod">
          <ac:chgData name="Hanneke van Tuinen" userId="ed22c550-b84f-4481-816d-c5ae7bd4721b" providerId="ADAL" clId="{50B0BDC7-5C32-4EAD-A8DA-EAA500734433}" dt="2021-02-11T15:53:43.489" v="3" actId="26606"/>
          <ac:picMkLst>
            <pc:docMk/>
            <pc:sldMk cId="3243624627" sldId="259"/>
            <ac:picMk id="2050" creationId="{00000000-0000-0000-0000-000000000000}"/>
          </ac:picMkLst>
        </pc:picChg>
      </pc:sldChg>
      <pc:sldChg chg="addSp modSp mod setBg">
        <pc:chgData name="Hanneke van Tuinen" userId="ed22c550-b84f-4481-816d-c5ae7bd4721b" providerId="ADAL" clId="{50B0BDC7-5C32-4EAD-A8DA-EAA500734433}" dt="2021-02-11T15:54:03.568" v="9" actId="26606"/>
        <pc:sldMkLst>
          <pc:docMk/>
          <pc:sldMk cId="1009402918" sldId="260"/>
        </pc:sldMkLst>
        <pc:spChg chg="mod">
          <ac:chgData name="Hanneke van Tuinen" userId="ed22c550-b84f-4481-816d-c5ae7bd4721b" providerId="ADAL" clId="{50B0BDC7-5C32-4EAD-A8DA-EAA500734433}" dt="2021-02-11T15:54:03.568" v="9" actId="26606"/>
          <ac:spMkLst>
            <pc:docMk/>
            <pc:sldMk cId="1009402918" sldId="260"/>
            <ac:spMk id="2" creationId="{00000000-0000-0000-0000-000000000000}"/>
          </ac:spMkLst>
        </pc:spChg>
        <pc:spChg chg="mod">
          <ac:chgData name="Hanneke van Tuinen" userId="ed22c550-b84f-4481-816d-c5ae7bd4721b" providerId="ADAL" clId="{50B0BDC7-5C32-4EAD-A8DA-EAA500734433}" dt="2021-02-11T15:54:03.568" v="9" actId="26606"/>
          <ac:spMkLst>
            <pc:docMk/>
            <pc:sldMk cId="1009402918" sldId="260"/>
            <ac:spMk id="3" creationId="{00000000-0000-0000-0000-000000000000}"/>
          </ac:spMkLst>
        </pc:spChg>
        <pc:spChg chg="add">
          <ac:chgData name="Hanneke van Tuinen" userId="ed22c550-b84f-4481-816d-c5ae7bd4721b" providerId="ADAL" clId="{50B0BDC7-5C32-4EAD-A8DA-EAA500734433}" dt="2021-02-11T15:54:03.568" v="9" actId="26606"/>
          <ac:spMkLst>
            <pc:docMk/>
            <pc:sldMk cId="1009402918" sldId="260"/>
            <ac:spMk id="75" creationId="{1BB56EB9-078F-4952-AC1F-149C7A0AE4D5}"/>
          </ac:spMkLst>
        </pc:spChg>
        <pc:spChg chg="add">
          <ac:chgData name="Hanneke van Tuinen" userId="ed22c550-b84f-4481-816d-c5ae7bd4721b" providerId="ADAL" clId="{50B0BDC7-5C32-4EAD-A8DA-EAA500734433}" dt="2021-02-11T15:54:03.568" v="9" actId="26606"/>
          <ac:spMkLst>
            <pc:docMk/>
            <pc:sldMk cId="1009402918" sldId="260"/>
            <ac:spMk id="77" creationId="{7B42427A-0A1F-4A55-8705-D9179F1E0CFB}"/>
          </ac:spMkLst>
        </pc:spChg>
        <pc:picChg chg="mod ord">
          <ac:chgData name="Hanneke van Tuinen" userId="ed22c550-b84f-4481-816d-c5ae7bd4721b" providerId="ADAL" clId="{50B0BDC7-5C32-4EAD-A8DA-EAA500734433}" dt="2021-02-11T15:54:03.568" v="9" actId="26606"/>
          <ac:picMkLst>
            <pc:docMk/>
            <pc:sldMk cId="1009402918" sldId="260"/>
            <ac:picMk id="1030" creationId="{00000000-0000-0000-0000-000000000000}"/>
          </ac:picMkLst>
        </pc:picChg>
      </pc:sldChg>
      <pc:sldChg chg="addSp modSp mod setBg">
        <pc:chgData name="Hanneke van Tuinen" userId="ed22c550-b84f-4481-816d-c5ae7bd4721b" providerId="ADAL" clId="{50B0BDC7-5C32-4EAD-A8DA-EAA500734433}" dt="2021-02-11T15:54:10.490" v="10" actId="26606"/>
        <pc:sldMkLst>
          <pc:docMk/>
          <pc:sldMk cId="598201020" sldId="261"/>
        </pc:sldMkLst>
        <pc:spChg chg="mod">
          <ac:chgData name="Hanneke van Tuinen" userId="ed22c550-b84f-4481-816d-c5ae7bd4721b" providerId="ADAL" clId="{50B0BDC7-5C32-4EAD-A8DA-EAA500734433}" dt="2021-02-11T15:54:10.490" v="10" actId="26606"/>
          <ac:spMkLst>
            <pc:docMk/>
            <pc:sldMk cId="598201020" sldId="261"/>
            <ac:spMk id="2" creationId="{00000000-0000-0000-0000-000000000000}"/>
          </ac:spMkLst>
        </pc:spChg>
        <pc:spChg chg="mod">
          <ac:chgData name="Hanneke van Tuinen" userId="ed22c550-b84f-4481-816d-c5ae7bd4721b" providerId="ADAL" clId="{50B0BDC7-5C32-4EAD-A8DA-EAA500734433}" dt="2021-02-11T15:54:10.490" v="10" actId="26606"/>
          <ac:spMkLst>
            <pc:docMk/>
            <pc:sldMk cId="598201020" sldId="261"/>
            <ac:spMk id="3" creationId="{00000000-0000-0000-0000-000000000000}"/>
          </ac:spMkLst>
        </pc:spChg>
        <pc:spChg chg="add">
          <ac:chgData name="Hanneke van Tuinen" userId="ed22c550-b84f-4481-816d-c5ae7bd4721b" providerId="ADAL" clId="{50B0BDC7-5C32-4EAD-A8DA-EAA500734433}" dt="2021-02-11T15:54:10.490" v="10" actId="26606"/>
          <ac:spMkLst>
            <pc:docMk/>
            <pc:sldMk cId="598201020" sldId="261"/>
            <ac:spMk id="8" creationId="{D70130DC-F780-43D2-B26A-92EACD78951B}"/>
          </ac:spMkLst>
        </pc:spChg>
        <pc:spChg chg="add">
          <ac:chgData name="Hanneke van Tuinen" userId="ed22c550-b84f-4481-816d-c5ae7bd4721b" providerId="ADAL" clId="{50B0BDC7-5C32-4EAD-A8DA-EAA500734433}" dt="2021-02-11T15:54:10.490" v="10" actId="26606"/>
          <ac:spMkLst>
            <pc:docMk/>
            <pc:sldMk cId="598201020" sldId="261"/>
            <ac:spMk id="10" creationId="{17676E0E-5B44-4166-8EDD-CFDBAC622C26}"/>
          </ac:spMkLst>
        </pc:spChg>
      </pc:sldChg>
      <pc:sldChg chg="addSp delSp modSp mod setBg">
        <pc:chgData name="Hanneke van Tuinen" userId="ed22c550-b84f-4481-816d-c5ae7bd4721b" providerId="ADAL" clId="{50B0BDC7-5C32-4EAD-A8DA-EAA500734433}" dt="2021-02-11T15:58:03.874" v="31" actId="26606"/>
        <pc:sldMkLst>
          <pc:docMk/>
          <pc:sldMk cId="4201598118" sldId="262"/>
        </pc:sldMkLst>
        <pc:spChg chg="mod">
          <ac:chgData name="Hanneke van Tuinen" userId="ed22c550-b84f-4481-816d-c5ae7bd4721b" providerId="ADAL" clId="{50B0BDC7-5C32-4EAD-A8DA-EAA500734433}" dt="2021-02-11T15:58:03.874" v="31" actId="26606"/>
          <ac:spMkLst>
            <pc:docMk/>
            <pc:sldMk cId="4201598118" sldId="262"/>
            <ac:spMk id="2" creationId="{00000000-0000-0000-0000-000000000000}"/>
          </ac:spMkLst>
        </pc:spChg>
        <pc:spChg chg="mod">
          <ac:chgData name="Hanneke van Tuinen" userId="ed22c550-b84f-4481-816d-c5ae7bd4721b" providerId="ADAL" clId="{50B0BDC7-5C32-4EAD-A8DA-EAA500734433}" dt="2021-02-11T15:58:03.874" v="31" actId="26606"/>
          <ac:spMkLst>
            <pc:docMk/>
            <pc:sldMk cId="4201598118" sldId="262"/>
            <ac:spMk id="3" creationId="{00000000-0000-0000-0000-000000000000}"/>
          </ac:spMkLst>
        </pc:spChg>
        <pc:spChg chg="add del">
          <ac:chgData name="Hanneke van Tuinen" userId="ed22c550-b84f-4481-816d-c5ae7bd4721b" providerId="ADAL" clId="{50B0BDC7-5C32-4EAD-A8DA-EAA500734433}" dt="2021-02-11T15:58:03.874" v="31" actId="26606"/>
          <ac:spMkLst>
            <pc:docMk/>
            <pc:sldMk cId="4201598118" sldId="262"/>
            <ac:spMk id="8" creationId="{F92989FB-1024-49B7-BDF1-B3CE27D48623}"/>
          </ac:spMkLst>
        </pc:spChg>
        <pc:spChg chg="add del">
          <ac:chgData name="Hanneke van Tuinen" userId="ed22c550-b84f-4481-816d-c5ae7bd4721b" providerId="ADAL" clId="{50B0BDC7-5C32-4EAD-A8DA-EAA500734433}" dt="2021-02-11T15:58:03.874" v="31" actId="26606"/>
          <ac:spMkLst>
            <pc:docMk/>
            <pc:sldMk cId="4201598118" sldId="262"/>
            <ac:spMk id="10" creationId="{DFEE959E-BF10-4204-9556-D1707088D445}"/>
          </ac:spMkLst>
        </pc:spChg>
        <pc:spChg chg="add del">
          <ac:chgData name="Hanneke van Tuinen" userId="ed22c550-b84f-4481-816d-c5ae7bd4721b" providerId="ADAL" clId="{50B0BDC7-5C32-4EAD-A8DA-EAA500734433}" dt="2021-02-11T15:58:03.874" v="31" actId="26606"/>
          <ac:spMkLst>
            <pc:docMk/>
            <pc:sldMk cId="4201598118" sldId="262"/>
            <ac:spMk id="12" creationId="{DDD17B6A-CB37-4005-9681-A20AFCDC7822}"/>
          </ac:spMkLst>
        </pc:spChg>
        <pc:spChg chg="add del">
          <ac:chgData name="Hanneke van Tuinen" userId="ed22c550-b84f-4481-816d-c5ae7bd4721b" providerId="ADAL" clId="{50B0BDC7-5C32-4EAD-A8DA-EAA500734433}" dt="2021-02-11T15:58:03.874" v="31" actId="26606"/>
          <ac:spMkLst>
            <pc:docMk/>
            <pc:sldMk cId="4201598118" sldId="262"/>
            <ac:spMk id="14" creationId="{3B7BBDE9-DAED-40B0-A640-503C918D1CE3}"/>
          </ac:spMkLst>
        </pc:spChg>
        <pc:spChg chg="add del">
          <ac:chgData name="Hanneke van Tuinen" userId="ed22c550-b84f-4481-816d-c5ae7bd4721b" providerId="ADAL" clId="{50B0BDC7-5C32-4EAD-A8DA-EAA500734433}" dt="2021-02-11T15:58:03.874" v="31" actId="26606"/>
          <ac:spMkLst>
            <pc:docMk/>
            <pc:sldMk cId="4201598118" sldId="262"/>
            <ac:spMk id="16" creationId="{7BC7EA7B-802E-41F4-8926-C4475287AA31}"/>
          </ac:spMkLst>
        </pc:spChg>
        <pc:spChg chg="add">
          <ac:chgData name="Hanneke van Tuinen" userId="ed22c550-b84f-4481-816d-c5ae7bd4721b" providerId="ADAL" clId="{50B0BDC7-5C32-4EAD-A8DA-EAA500734433}" dt="2021-02-11T15:58:03.874" v="31" actId="26606"/>
          <ac:spMkLst>
            <pc:docMk/>
            <pc:sldMk cId="4201598118" sldId="262"/>
            <ac:spMk id="21" creationId="{1A59258C-AAC2-41CD-973C-7439B122A3FF}"/>
          </ac:spMkLst>
        </pc:spChg>
        <pc:spChg chg="add">
          <ac:chgData name="Hanneke van Tuinen" userId="ed22c550-b84f-4481-816d-c5ae7bd4721b" providerId="ADAL" clId="{50B0BDC7-5C32-4EAD-A8DA-EAA500734433}" dt="2021-02-11T15:58:03.874" v="31" actId="26606"/>
          <ac:spMkLst>
            <pc:docMk/>
            <pc:sldMk cId="4201598118" sldId="262"/>
            <ac:spMk id="23" creationId="{54516B72-0116-42B2-82A2-B11218A36636}"/>
          </ac:spMkLst>
        </pc:spChg>
        <pc:spChg chg="add">
          <ac:chgData name="Hanneke van Tuinen" userId="ed22c550-b84f-4481-816d-c5ae7bd4721b" providerId="ADAL" clId="{50B0BDC7-5C32-4EAD-A8DA-EAA500734433}" dt="2021-02-11T15:58:03.874" v="31" actId="26606"/>
          <ac:spMkLst>
            <pc:docMk/>
            <pc:sldMk cId="4201598118" sldId="262"/>
            <ac:spMk id="25" creationId="{7CDB507F-21B7-4C27-B0FC-D9C465C6DB44}"/>
          </ac:spMkLst>
        </pc:spChg>
        <pc:spChg chg="add">
          <ac:chgData name="Hanneke van Tuinen" userId="ed22c550-b84f-4481-816d-c5ae7bd4721b" providerId="ADAL" clId="{50B0BDC7-5C32-4EAD-A8DA-EAA500734433}" dt="2021-02-11T15:58:03.874" v="31" actId="26606"/>
          <ac:spMkLst>
            <pc:docMk/>
            <pc:sldMk cId="4201598118" sldId="262"/>
            <ac:spMk id="27" creationId="{7AB1AE17-B7A3-4363-95CD-25441E2FF1F3}"/>
          </ac:spMkLst>
        </pc:spChg>
      </pc:sldChg>
      <pc:sldChg chg="addSp modSp mod setBg">
        <pc:chgData name="Hanneke van Tuinen" userId="ed22c550-b84f-4481-816d-c5ae7bd4721b" providerId="ADAL" clId="{50B0BDC7-5C32-4EAD-A8DA-EAA500734433}" dt="2021-02-11T15:55:04.442" v="15" actId="20577"/>
        <pc:sldMkLst>
          <pc:docMk/>
          <pc:sldMk cId="1634908124" sldId="263"/>
        </pc:sldMkLst>
        <pc:spChg chg="mod">
          <ac:chgData name="Hanneke van Tuinen" userId="ed22c550-b84f-4481-816d-c5ae7bd4721b" providerId="ADAL" clId="{50B0BDC7-5C32-4EAD-A8DA-EAA500734433}" dt="2021-02-11T15:54:55.505" v="13" actId="26606"/>
          <ac:spMkLst>
            <pc:docMk/>
            <pc:sldMk cId="1634908124" sldId="263"/>
            <ac:spMk id="2" creationId="{00000000-0000-0000-0000-000000000000}"/>
          </ac:spMkLst>
        </pc:spChg>
        <pc:spChg chg="mod">
          <ac:chgData name="Hanneke van Tuinen" userId="ed22c550-b84f-4481-816d-c5ae7bd4721b" providerId="ADAL" clId="{50B0BDC7-5C32-4EAD-A8DA-EAA500734433}" dt="2021-02-11T15:55:04.442" v="15" actId="20577"/>
          <ac:spMkLst>
            <pc:docMk/>
            <pc:sldMk cId="1634908124" sldId="263"/>
            <ac:spMk id="3" creationId="{00000000-0000-0000-0000-000000000000}"/>
          </ac:spMkLst>
        </pc:spChg>
        <pc:spChg chg="add">
          <ac:chgData name="Hanneke van Tuinen" userId="ed22c550-b84f-4481-816d-c5ae7bd4721b" providerId="ADAL" clId="{50B0BDC7-5C32-4EAD-A8DA-EAA500734433}" dt="2021-02-11T15:54:55.505" v="13" actId="26606"/>
          <ac:spMkLst>
            <pc:docMk/>
            <pc:sldMk cId="1634908124" sldId="263"/>
            <ac:spMk id="71" creationId="{9ADDB9E1-AB12-462E-8E0D-83CA31C6EB7F}"/>
          </ac:spMkLst>
        </pc:spChg>
        <pc:spChg chg="add">
          <ac:chgData name="Hanneke van Tuinen" userId="ed22c550-b84f-4481-816d-c5ae7bd4721b" providerId="ADAL" clId="{50B0BDC7-5C32-4EAD-A8DA-EAA500734433}" dt="2021-02-11T15:54:55.505" v="13" actId="26606"/>
          <ac:spMkLst>
            <pc:docMk/>
            <pc:sldMk cId="1634908124" sldId="263"/>
            <ac:spMk id="73" creationId="{214040EB-4842-44D5-9380-BDF41FB7BA8F}"/>
          </ac:spMkLst>
        </pc:spChg>
        <pc:spChg chg="add">
          <ac:chgData name="Hanneke van Tuinen" userId="ed22c550-b84f-4481-816d-c5ae7bd4721b" providerId="ADAL" clId="{50B0BDC7-5C32-4EAD-A8DA-EAA500734433}" dt="2021-02-11T15:54:55.505" v="13" actId="26606"/>
          <ac:spMkLst>
            <pc:docMk/>
            <pc:sldMk cId="1634908124" sldId="263"/>
            <ac:spMk id="75" creationId="{0C076E08-C160-41E7-8D09-E2436B5917C9}"/>
          </ac:spMkLst>
        </pc:spChg>
        <pc:spChg chg="add">
          <ac:chgData name="Hanneke van Tuinen" userId="ed22c550-b84f-4481-816d-c5ae7bd4721b" providerId="ADAL" clId="{50B0BDC7-5C32-4EAD-A8DA-EAA500734433}" dt="2021-02-11T15:54:55.505" v="13" actId="26606"/>
          <ac:spMkLst>
            <pc:docMk/>
            <pc:sldMk cId="1634908124" sldId="263"/>
            <ac:spMk id="77" creationId="{25A65B62-07C4-4876-A101-9C85F48A0257}"/>
          </ac:spMkLst>
        </pc:spChg>
        <pc:spChg chg="add">
          <ac:chgData name="Hanneke van Tuinen" userId="ed22c550-b84f-4481-816d-c5ae7bd4721b" providerId="ADAL" clId="{50B0BDC7-5C32-4EAD-A8DA-EAA500734433}" dt="2021-02-11T15:54:55.505" v="13" actId="26606"/>
          <ac:spMkLst>
            <pc:docMk/>
            <pc:sldMk cId="1634908124" sldId="263"/>
            <ac:spMk id="79" creationId="{D02BCE7C-4E97-4627-9FD1-DD7B633E558D}"/>
          </ac:spMkLst>
        </pc:spChg>
        <pc:picChg chg="add mod">
          <ac:chgData name="Hanneke van Tuinen" userId="ed22c550-b84f-4481-816d-c5ae7bd4721b" providerId="ADAL" clId="{50B0BDC7-5C32-4EAD-A8DA-EAA500734433}" dt="2021-02-11T15:54:55.505" v="13" actId="26606"/>
          <ac:picMkLst>
            <pc:docMk/>
            <pc:sldMk cId="1634908124" sldId="263"/>
            <ac:picMk id="1026" creationId="{B794332B-C090-4A22-BA3C-5826457EC8BC}"/>
          </ac:picMkLst>
        </pc:picChg>
      </pc:sldChg>
      <pc:sldChg chg="addSp delSp modSp mod setBg">
        <pc:chgData name="Hanneke van Tuinen" userId="ed22c550-b84f-4481-816d-c5ae7bd4721b" providerId="ADAL" clId="{50B0BDC7-5C32-4EAD-A8DA-EAA500734433}" dt="2021-02-11T15:56:24.690" v="23" actId="26606"/>
        <pc:sldMkLst>
          <pc:docMk/>
          <pc:sldMk cId="2721527558" sldId="264"/>
        </pc:sldMkLst>
        <pc:spChg chg="mod">
          <ac:chgData name="Hanneke van Tuinen" userId="ed22c550-b84f-4481-816d-c5ae7bd4721b" providerId="ADAL" clId="{50B0BDC7-5C32-4EAD-A8DA-EAA500734433}" dt="2021-02-11T15:56:24.690" v="23" actId="26606"/>
          <ac:spMkLst>
            <pc:docMk/>
            <pc:sldMk cId="2721527558" sldId="264"/>
            <ac:spMk id="2" creationId="{00000000-0000-0000-0000-000000000000}"/>
          </ac:spMkLst>
        </pc:spChg>
        <pc:spChg chg="mod ord">
          <ac:chgData name="Hanneke van Tuinen" userId="ed22c550-b84f-4481-816d-c5ae7bd4721b" providerId="ADAL" clId="{50B0BDC7-5C32-4EAD-A8DA-EAA500734433}" dt="2021-02-11T15:56:24.690" v="23" actId="26606"/>
          <ac:spMkLst>
            <pc:docMk/>
            <pc:sldMk cId="2721527558" sldId="264"/>
            <ac:spMk id="3" creationId="{00000000-0000-0000-0000-000000000000}"/>
          </ac:spMkLst>
        </pc:spChg>
        <pc:spChg chg="add del">
          <ac:chgData name="Hanneke van Tuinen" userId="ed22c550-b84f-4481-816d-c5ae7bd4721b" providerId="ADAL" clId="{50B0BDC7-5C32-4EAD-A8DA-EAA500734433}" dt="2021-02-11T15:56:24.690" v="23" actId="26606"/>
          <ac:spMkLst>
            <pc:docMk/>
            <pc:sldMk cId="2721527558" sldId="264"/>
            <ac:spMk id="8" creationId="{B373F125-DEF3-41D6-9918-AB21A2ACC37A}"/>
          </ac:spMkLst>
        </pc:spChg>
        <pc:spChg chg="add del">
          <ac:chgData name="Hanneke van Tuinen" userId="ed22c550-b84f-4481-816d-c5ae7bd4721b" providerId="ADAL" clId="{50B0BDC7-5C32-4EAD-A8DA-EAA500734433}" dt="2021-02-11T15:56:24.690" v="23" actId="26606"/>
          <ac:spMkLst>
            <pc:docMk/>
            <pc:sldMk cId="2721527558" sldId="264"/>
            <ac:spMk id="10" creationId="{71E9F226-EB6E-48C9-ADDA-636DE4BF4EBE}"/>
          </ac:spMkLst>
        </pc:spChg>
        <pc:picChg chg="add mod">
          <ac:chgData name="Hanneke van Tuinen" userId="ed22c550-b84f-4481-816d-c5ae7bd4721b" providerId="ADAL" clId="{50B0BDC7-5C32-4EAD-A8DA-EAA500734433}" dt="2021-02-11T15:56:24.690" v="23" actId="26606"/>
          <ac:picMkLst>
            <pc:docMk/>
            <pc:sldMk cId="2721527558" sldId="264"/>
            <ac:picMk id="2050" creationId="{64CFD7AD-2B8F-4CB2-9178-F7A5B20DC75B}"/>
          </ac:picMkLst>
        </pc:picChg>
      </pc:sldChg>
      <pc:sldChg chg="addSp delSp modSp mod setBg">
        <pc:chgData name="Hanneke van Tuinen" userId="ed22c550-b84f-4481-816d-c5ae7bd4721b" providerId="ADAL" clId="{50B0BDC7-5C32-4EAD-A8DA-EAA500734433}" dt="2021-02-11T15:55:20.166" v="17" actId="26606"/>
        <pc:sldMkLst>
          <pc:docMk/>
          <pc:sldMk cId="2078836403" sldId="265"/>
        </pc:sldMkLst>
        <pc:spChg chg="mod">
          <ac:chgData name="Hanneke van Tuinen" userId="ed22c550-b84f-4481-816d-c5ae7bd4721b" providerId="ADAL" clId="{50B0BDC7-5C32-4EAD-A8DA-EAA500734433}" dt="2021-02-11T15:55:20.166" v="17" actId="26606"/>
          <ac:spMkLst>
            <pc:docMk/>
            <pc:sldMk cId="2078836403" sldId="265"/>
            <ac:spMk id="2" creationId="{00000000-0000-0000-0000-000000000000}"/>
          </ac:spMkLst>
        </pc:spChg>
        <pc:spChg chg="del">
          <ac:chgData name="Hanneke van Tuinen" userId="ed22c550-b84f-4481-816d-c5ae7bd4721b" providerId="ADAL" clId="{50B0BDC7-5C32-4EAD-A8DA-EAA500734433}" dt="2021-02-11T15:55:20.166" v="17" actId="26606"/>
          <ac:spMkLst>
            <pc:docMk/>
            <pc:sldMk cId="2078836403" sldId="265"/>
            <ac:spMk id="3" creationId="{00000000-0000-0000-0000-000000000000}"/>
          </ac:spMkLst>
        </pc:spChg>
        <pc:spChg chg="add">
          <ac:chgData name="Hanneke van Tuinen" userId="ed22c550-b84f-4481-816d-c5ae7bd4721b" providerId="ADAL" clId="{50B0BDC7-5C32-4EAD-A8DA-EAA500734433}" dt="2021-02-11T15:55:20.166" v="17" actId="26606"/>
          <ac:spMkLst>
            <pc:docMk/>
            <pc:sldMk cId="2078836403" sldId="265"/>
            <ac:spMk id="9" creationId="{6798E696-4BBA-46BE-AD86-F7E300B89368}"/>
          </ac:spMkLst>
        </pc:spChg>
        <pc:spChg chg="add">
          <ac:chgData name="Hanneke van Tuinen" userId="ed22c550-b84f-4481-816d-c5ae7bd4721b" providerId="ADAL" clId="{50B0BDC7-5C32-4EAD-A8DA-EAA500734433}" dt="2021-02-11T15:55:20.166" v="17" actId="26606"/>
          <ac:spMkLst>
            <pc:docMk/>
            <pc:sldMk cId="2078836403" sldId="265"/>
            <ac:spMk id="11" creationId="{090B0CA3-C333-4560-9975-E31D1B7B921D}"/>
          </ac:spMkLst>
        </pc:spChg>
        <pc:graphicFrameChg chg="add">
          <ac:chgData name="Hanneke van Tuinen" userId="ed22c550-b84f-4481-816d-c5ae7bd4721b" providerId="ADAL" clId="{50B0BDC7-5C32-4EAD-A8DA-EAA500734433}" dt="2021-02-11T15:55:20.166" v="17" actId="26606"/>
          <ac:graphicFrameMkLst>
            <pc:docMk/>
            <pc:sldMk cId="2078836403" sldId="265"/>
            <ac:graphicFrameMk id="5" creationId="{029ACFDC-EFE2-4572-B6B2-9F26BC35B466}"/>
          </ac:graphicFrameMkLst>
        </pc:graphicFrameChg>
      </pc:sldChg>
      <pc:sldChg chg="del">
        <pc:chgData name="Hanneke van Tuinen" userId="ed22c550-b84f-4481-816d-c5ae7bd4721b" providerId="ADAL" clId="{50B0BDC7-5C32-4EAD-A8DA-EAA500734433}" dt="2021-02-11T15:55:52.365" v="18" actId="47"/>
        <pc:sldMkLst>
          <pc:docMk/>
          <pc:sldMk cId="2403721144" sldId="266"/>
        </pc:sldMkLst>
      </pc:sldChg>
      <pc:sldChg chg="addSp modSp del mod setBg">
        <pc:chgData name="Hanneke van Tuinen" userId="ed22c550-b84f-4481-816d-c5ae7bd4721b" providerId="ADAL" clId="{50B0BDC7-5C32-4EAD-A8DA-EAA500734433}" dt="2021-02-19T07:56:52.211" v="84" actId="47"/>
        <pc:sldMkLst>
          <pc:docMk/>
          <pc:sldMk cId="2177953376" sldId="267"/>
        </pc:sldMkLst>
        <pc:spChg chg="mod">
          <ac:chgData name="Hanneke van Tuinen" userId="ed22c550-b84f-4481-816d-c5ae7bd4721b" providerId="ADAL" clId="{50B0BDC7-5C32-4EAD-A8DA-EAA500734433}" dt="2021-02-11T15:55:56.103" v="19" actId="26606"/>
          <ac:spMkLst>
            <pc:docMk/>
            <pc:sldMk cId="2177953376" sldId="267"/>
            <ac:spMk id="2" creationId="{00000000-0000-0000-0000-000000000000}"/>
          </ac:spMkLst>
        </pc:spChg>
        <pc:spChg chg="mod ord">
          <ac:chgData name="Hanneke van Tuinen" userId="ed22c550-b84f-4481-816d-c5ae7bd4721b" providerId="ADAL" clId="{50B0BDC7-5C32-4EAD-A8DA-EAA500734433}" dt="2021-02-11T15:55:56.103" v="19" actId="26606"/>
          <ac:spMkLst>
            <pc:docMk/>
            <pc:sldMk cId="2177953376" sldId="267"/>
            <ac:spMk id="3" creationId="{00000000-0000-0000-0000-000000000000}"/>
          </ac:spMkLst>
        </pc:spChg>
        <pc:spChg chg="add">
          <ac:chgData name="Hanneke van Tuinen" userId="ed22c550-b84f-4481-816d-c5ae7bd4721b" providerId="ADAL" clId="{50B0BDC7-5C32-4EAD-A8DA-EAA500734433}" dt="2021-02-11T15:55:56.103" v="19" actId="26606"/>
          <ac:spMkLst>
            <pc:docMk/>
            <pc:sldMk cId="2177953376" sldId="267"/>
            <ac:spMk id="71" creationId="{1BB56EB9-078F-4952-AC1F-149C7A0AE4D5}"/>
          </ac:spMkLst>
        </pc:spChg>
        <pc:spChg chg="add">
          <ac:chgData name="Hanneke van Tuinen" userId="ed22c550-b84f-4481-816d-c5ae7bd4721b" providerId="ADAL" clId="{50B0BDC7-5C32-4EAD-A8DA-EAA500734433}" dt="2021-02-11T15:55:56.103" v="19" actId="26606"/>
          <ac:spMkLst>
            <pc:docMk/>
            <pc:sldMk cId="2177953376" sldId="267"/>
            <ac:spMk id="73" creationId="{7B42427A-0A1F-4A55-8705-D9179F1E0CFB}"/>
          </ac:spMkLst>
        </pc:spChg>
        <pc:picChg chg="mod">
          <ac:chgData name="Hanneke van Tuinen" userId="ed22c550-b84f-4481-816d-c5ae7bd4721b" providerId="ADAL" clId="{50B0BDC7-5C32-4EAD-A8DA-EAA500734433}" dt="2021-02-11T15:55:56.103" v="19" actId="26606"/>
          <ac:picMkLst>
            <pc:docMk/>
            <pc:sldMk cId="2177953376" sldId="267"/>
            <ac:picMk id="4098" creationId="{00000000-0000-0000-0000-000000000000}"/>
          </ac:picMkLst>
        </pc:picChg>
      </pc:sldChg>
      <pc:sldChg chg="modSp mod">
        <pc:chgData name="Hanneke van Tuinen" userId="ed22c550-b84f-4481-816d-c5ae7bd4721b" providerId="ADAL" clId="{50B0BDC7-5C32-4EAD-A8DA-EAA500734433}" dt="2021-02-19T07:57:18.083" v="165" actId="20577"/>
        <pc:sldMkLst>
          <pc:docMk/>
          <pc:sldMk cId="843619277" sldId="268"/>
        </pc:sldMkLst>
        <pc:spChg chg="mod">
          <ac:chgData name="Hanneke van Tuinen" userId="ed22c550-b84f-4481-816d-c5ae7bd4721b" providerId="ADAL" clId="{50B0BDC7-5C32-4EAD-A8DA-EAA500734433}" dt="2021-02-19T07:57:18.083" v="165" actId="20577"/>
          <ac:spMkLst>
            <pc:docMk/>
            <pc:sldMk cId="843619277" sldId="268"/>
            <ac:spMk id="3" creationId="{00000000-0000-0000-0000-000000000000}"/>
          </ac:spMkLst>
        </pc:sp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6EBFF371-6214-457F-AFAE-F687F252880B}"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2CCB62B6-B533-42EE-8E33-3AA629DFA05F}">
      <dgm:prSet/>
      <dgm:spPr/>
      <dgm:t>
        <a:bodyPr/>
        <a:lstStyle/>
        <a:p>
          <a:r>
            <a:rPr lang="nl-NL"/>
            <a:t>Vermoed je dat je een allergie of intolerantie hebt: ga dan langs je arts of een diëtist;</a:t>
          </a:r>
          <a:endParaRPr lang="en-US"/>
        </a:p>
      </dgm:t>
    </dgm:pt>
    <dgm:pt modelId="{36A4B5CB-DEF1-48B9-8E07-C4C701F3B2E6}" type="parTrans" cxnId="{FB36404B-33AE-4210-BE6D-702149CA162B}">
      <dgm:prSet/>
      <dgm:spPr/>
      <dgm:t>
        <a:bodyPr/>
        <a:lstStyle/>
        <a:p>
          <a:endParaRPr lang="en-US"/>
        </a:p>
      </dgm:t>
    </dgm:pt>
    <dgm:pt modelId="{82A4F624-FC9E-4BCC-B1F7-51E81C28AE2C}" type="sibTrans" cxnId="{FB36404B-33AE-4210-BE6D-702149CA162B}">
      <dgm:prSet/>
      <dgm:spPr/>
      <dgm:t>
        <a:bodyPr/>
        <a:lstStyle/>
        <a:p>
          <a:endParaRPr lang="en-US"/>
        </a:p>
      </dgm:t>
    </dgm:pt>
    <dgm:pt modelId="{A9E5F1C8-04B1-4A46-8D0B-CA5439AF017D}">
      <dgm:prSet/>
      <dgm:spPr/>
      <dgm:t>
        <a:bodyPr/>
        <a:lstStyle/>
        <a:p>
          <a:r>
            <a:rPr lang="nl-NL"/>
            <a:t>Wanneer je last hebt van een allergie of intolerantie, pas je je voeding aan met hulp van een diëtist. Zo voorkom je een eenzijdige voeding. </a:t>
          </a:r>
          <a:endParaRPr lang="en-US"/>
        </a:p>
      </dgm:t>
    </dgm:pt>
    <dgm:pt modelId="{4442510F-53F2-452E-A59F-2167F16104B1}" type="parTrans" cxnId="{4238BAD1-B4B5-4BCA-BCD4-62D87CEC9E09}">
      <dgm:prSet/>
      <dgm:spPr/>
      <dgm:t>
        <a:bodyPr/>
        <a:lstStyle/>
        <a:p>
          <a:endParaRPr lang="en-US"/>
        </a:p>
      </dgm:t>
    </dgm:pt>
    <dgm:pt modelId="{7A830944-3037-4F29-A9F3-FDBE89CCBD5E}" type="sibTrans" cxnId="{4238BAD1-B4B5-4BCA-BCD4-62D87CEC9E09}">
      <dgm:prSet/>
      <dgm:spPr/>
      <dgm:t>
        <a:bodyPr/>
        <a:lstStyle/>
        <a:p>
          <a:endParaRPr lang="en-US"/>
        </a:p>
      </dgm:t>
    </dgm:pt>
    <dgm:pt modelId="{1BCA38EB-CE0A-4777-AA95-7D203EF2A52B}">
      <dgm:prSet/>
      <dgm:spPr/>
      <dgm:t>
        <a:bodyPr/>
        <a:lstStyle/>
        <a:p>
          <a:r>
            <a:rPr lang="nl-NL"/>
            <a:t>Lees etiketten, ook van producten waar je geen allergenen in verwacht (</a:t>
          </a:r>
          <a:r>
            <a:rPr lang="nl-NL" i="1"/>
            <a:t>zo kan tandpasta gluten bevatten en ook in babyvoeding kunnen allergenen zitten)</a:t>
          </a:r>
          <a:r>
            <a:rPr lang="nl-NL"/>
            <a:t>; </a:t>
          </a:r>
          <a:endParaRPr lang="en-US"/>
        </a:p>
      </dgm:t>
    </dgm:pt>
    <dgm:pt modelId="{36EF618D-8BD9-4BB0-8833-5148DBE4DABB}" type="parTrans" cxnId="{B25C71F0-D8A9-4BBE-9040-3A7090AFCDCE}">
      <dgm:prSet/>
      <dgm:spPr/>
      <dgm:t>
        <a:bodyPr/>
        <a:lstStyle/>
        <a:p>
          <a:endParaRPr lang="en-US"/>
        </a:p>
      </dgm:t>
    </dgm:pt>
    <dgm:pt modelId="{617E5C6F-2723-47E0-9D4B-1FAA3DA3F9D1}" type="sibTrans" cxnId="{B25C71F0-D8A9-4BBE-9040-3A7090AFCDCE}">
      <dgm:prSet/>
      <dgm:spPr/>
      <dgm:t>
        <a:bodyPr/>
        <a:lstStyle/>
        <a:p>
          <a:endParaRPr lang="en-US"/>
        </a:p>
      </dgm:t>
    </dgm:pt>
    <dgm:pt modelId="{69889F50-9A7C-478A-BC72-75EAA265D777}">
      <dgm:prSet/>
      <dgm:spPr/>
      <dgm:t>
        <a:bodyPr/>
        <a:lstStyle/>
        <a:p>
          <a:r>
            <a:rPr lang="nl-NL"/>
            <a:t>Loop je het risico op een snelle, levensbedreigende reactie (anafylactische shock), dan krijg je een adrenalinepen (EpiPen®) voorgeschreven.</a:t>
          </a:r>
          <a:endParaRPr lang="en-US"/>
        </a:p>
      </dgm:t>
    </dgm:pt>
    <dgm:pt modelId="{4431BB3F-B570-466E-8186-7ED823254A8F}" type="parTrans" cxnId="{DCCC6FC1-E89A-4D4C-9163-07DCA6755308}">
      <dgm:prSet/>
      <dgm:spPr/>
      <dgm:t>
        <a:bodyPr/>
        <a:lstStyle/>
        <a:p>
          <a:endParaRPr lang="en-US"/>
        </a:p>
      </dgm:t>
    </dgm:pt>
    <dgm:pt modelId="{BB3F89E6-D581-4AA3-BF56-D68BF885F767}" type="sibTrans" cxnId="{DCCC6FC1-E89A-4D4C-9163-07DCA6755308}">
      <dgm:prSet/>
      <dgm:spPr/>
      <dgm:t>
        <a:bodyPr/>
        <a:lstStyle/>
        <a:p>
          <a:endParaRPr lang="en-US"/>
        </a:p>
      </dgm:t>
    </dgm:pt>
    <dgm:pt modelId="{AAEBA5D6-36BA-47C6-83F7-F6218F032305}" type="pres">
      <dgm:prSet presAssocID="{6EBFF371-6214-457F-AFAE-F687F252880B}" presName="root" presStyleCnt="0">
        <dgm:presLayoutVars>
          <dgm:dir/>
          <dgm:resizeHandles val="exact"/>
        </dgm:presLayoutVars>
      </dgm:prSet>
      <dgm:spPr/>
    </dgm:pt>
    <dgm:pt modelId="{4B129E0E-8E4A-4C9F-BD57-D161C5223990}" type="pres">
      <dgm:prSet presAssocID="{2CCB62B6-B533-42EE-8E33-3AA629DFA05F}" presName="compNode" presStyleCnt="0"/>
      <dgm:spPr/>
    </dgm:pt>
    <dgm:pt modelId="{67277045-8347-4C60-8DDD-081F69F6AB4B}" type="pres">
      <dgm:prSet presAssocID="{2CCB62B6-B533-42EE-8E33-3AA629DFA05F}" presName="bgRect" presStyleLbl="bgShp" presStyleIdx="0" presStyleCnt="4"/>
      <dgm:spPr/>
    </dgm:pt>
    <dgm:pt modelId="{67A15140-282C-4FB5-B387-025C09D30F69}" type="pres">
      <dgm:prSet presAssocID="{2CCB62B6-B533-42EE-8E33-3AA629DFA05F}"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tethoscoop"/>
        </a:ext>
      </dgm:extLst>
    </dgm:pt>
    <dgm:pt modelId="{D7FB2338-5345-4ED7-B89C-FB21AED5D175}" type="pres">
      <dgm:prSet presAssocID="{2CCB62B6-B533-42EE-8E33-3AA629DFA05F}" presName="spaceRect" presStyleCnt="0"/>
      <dgm:spPr/>
    </dgm:pt>
    <dgm:pt modelId="{415B33ED-C9EB-4D1F-9FC4-7315E87BBD1F}" type="pres">
      <dgm:prSet presAssocID="{2CCB62B6-B533-42EE-8E33-3AA629DFA05F}" presName="parTx" presStyleLbl="revTx" presStyleIdx="0" presStyleCnt="4">
        <dgm:presLayoutVars>
          <dgm:chMax val="0"/>
          <dgm:chPref val="0"/>
        </dgm:presLayoutVars>
      </dgm:prSet>
      <dgm:spPr/>
    </dgm:pt>
    <dgm:pt modelId="{1F78BCD2-9609-4F3C-B776-1E3DB4D8491C}" type="pres">
      <dgm:prSet presAssocID="{82A4F624-FC9E-4BCC-B1F7-51E81C28AE2C}" presName="sibTrans" presStyleCnt="0"/>
      <dgm:spPr/>
    </dgm:pt>
    <dgm:pt modelId="{F0946D5B-AEC7-4AE2-B99B-43ACC5DD3585}" type="pres">
      <dgm:prSet presAssocID="{A9E5F1C8-04B1-4A46-8D0B-CA5439AF017D}" presName="compNode" presStyleCnt="0"/>
      <dgm:spPr/>
    </dgm:pt>
    <dgm:pt modelId="{BCCEF9D3-4400-4E4C-9B2C-64A4FB07ED60}" type="pres">
      <dgm:prSet presAssocID="{A9E5F1C8-04B1-4A46-8D0B-CA5439AF017D}" presName="bgRect" presStyleLbl="bgShp" presStyleIdx="1" presStyleCnt="4"/>
      <dgm:spPr/>
    </dgm:pt>
    <dgm:pt modelId="{5E52890D-61A3-4D2D-B8C4-73E2F15E8DD8}" type="pres">
      <dgm:prSet presAssocID="{A9E5F1C8-04B1-4A46-8D0B-CA5439AF017D}"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Fork and knife"/>
        </a:ext>
      </dgm:extLst>
    </dgm:pt>
    <dgm:pt modelId="{76FBB70C-B653-4FF3-8FBA-0F289ACA94F5}" type="pres">
      <dgm:prSet presAssocID="{A9E5F1C8-04B1-4A46-8D0B-CA5439AF017D}" presName="spaceRect" presStyleCnt="0"/>
      <dgm:spPr/>
    </dgm:pt>
    <dgm:pt modelId="{6EEB8992-2645-4910-9F48-4316F736FDD6}" type="pres">
      <dgm:prSet presAssocID="{A9E5F1C8-04B1-4A46-8D0B-CA5439AF017D}" presName="parTx" presStyleLbl="revTx" presStyleIdx="1" presStyleCnt="4">
        <dgm:presLayoutVars>
          <dgm:chMax val="0"/>
          <dgm:chPref val="0"/>
        </dgm:presLayoutVars>
      </dgm:prSet>
      <dgm:spPr/>
    </dgm:pt>
    <dgm:pt modelId="{DBFABEB3-E77B-437B-945C-C64A60067BE2}" type="pres">
      <dgm:prSet presAssocID="{7A830944-3037-4F29-A9F3-FDBE89CCBD5E}" presName="sibTrans" presStyleCnt="0"/>
      <dgm:spPr/>
    </dgm:pt>
    <dgm:pt modelId="{A2D7195F-1A94-416E-A924-2259A6C65083}" type="pres">
      <dgm:prSet presAssocID="{1BCA38EB-CE0A-4777-AA95-7D203EF2A52B}" presName="compNode" presStyleCnt="0"/>
      <dgm:spPr/>
    </dgm:pt>
    <dgm:pt modelId="{E56BB70F-40F8-47F0-9298-6A276AC4C456}" type="pres">
      <dgm:prSet presAssocID="{1BCA38EB-CE0A-4777-AA95-7D203EF2A52B}" presName="bgRect" presStyleLbl="bgShp" presStyleIdx="2" presStyleCnt="4"/>
      <dgm:spPr/>
    </dgm:pt>
    <dgm:pt modelId="{0177DD0B-9ABA-4442-82F6-3447787341C4}" type="pres">
      <dgm:prSet presAssocID="{1BCA38EB-CE0A-4777-AA95-7D203EF2A52B}"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Tandenborstel"/>
        </a:ext>
      </dgm:extLst>
    </dgm:pt>
    <dgm:pt modelId="{F0204236-7B68-427F-B6E3-EE5F4DB34B5C}" type="pres">
      <dgm:prSet presAssocID="{1BCA38EB-CE0A-4777-AA95-7D203EF2A52B}" presName="spaceRect" presStyleCnt="0"/>
      <dgm:spPr/>
    </dgm:pt>
    <dgm:pt modelId="{CA17D987-7B77-4BAE-8AEA-5250C6754AD3}" type="pres">
      <dgm:prSet presAssocID="{1BCA38EB-CE0A-4777-AA95-7D203EF2A52B}" presName="parTx" presStyleLbl="revTx" presStyleIdx="2" presStyleCnt="4">
        <dgm:presLayoutVars>
          <dgm:chMax val="0"/>
          <dgm:chPref val="0"/>
        </dgm:presLayoutVars>
      </dgm:prSet>
      <dgm:spPr/>
    </dgm:pt>
    <dgm:pt modelId="{F957A647-7DC2-4868-9B4C-56EC5ED0241E}" type="pres">
      <dgm:prSet presAssocID="{617E5C6F-2723-47E0-9D4B-1FAA3DA3F9D1}" presName="sibTrans" presStyleCnt="0"/>
      <dgm:spPr/>
    </dgm:pt>
    <dgm:pt modelId="{CAA10845-35EA-43F0-9F54-BB87B50CFA52}" type="pres">
      <dgm:prSet presAssocID="{69889F50-9A7C-478A-BC72-75EAA265D777}" presName="compNode" presStyleCnt="0"/>
      <dgm:spPr/>
    </dgm:pt>
    <dgm:pt modelId="{37807945-4B35-4162-95A8-80298FAFF496}" type="pres">
      <dgm:prSet presAssocID="{69889F50-9A7C-478A-BC72-75EAA265D777}" presName="bgRect" presStyleLbl="bgShp" presStyleIdx="3" presStyleCnt="4"/>
      <dgm:spPr/>
    </dgm:pt>
    <dgm:pt modelId="{AD588CA7-1A07-4B56-AAB1-8050D25AFEE8}" type="pres">
      <dgm:prSet presAssocID="{69889F50-9A7C-478A-BC72-75EAA265D777}"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peed Bump"/>
        </a:ext>
      </dgm:extLst>
    </dgm:pt>
    <dgm:pt modelId="{3C2C51D3-0AE2-4E8F-98C2-368D1AAB599B}" type="pres">
      <dgm:prSet presAssocID="{69889F50-9A7C-478A-BC72-75EAA265D777}" presName="spaceRect" presStyleCnt="0"/>
      <dgm:spPr/>
    </dgm:pt>
    <dgm:pt modelId="{310C166E-8D90-4288-B2B9-C347CA452B82}" type="pres">
      <dgm:prSet presAssocID="{69889F50-9A7C-478A-BC72-75EAA265D777}" presName="parTx" presStyleLbl="revTx" presStyleIdx="3" presStyleCnt="4">
        <dgm:presLayoutVars>
          <dgm:chMax val="0"/>
          <dgm:chPref val="0"/>
        </dgm:presLayoutVars>
      </dgm:prSet>
      <dgm:spPr/>
    </dgm:pt>
  </dgm:ptLst>
  <dgm:cxnLst>
    <dgm:cxn modelId="{0E1C0F2D-EEFA-4F5B-95BC-A597C4422055}" type="presOf" srcId="{2CCB62B6-B533-42EE-8E33-3AA629DFA05F}" destId="{415B33ED-C9EB-4D1F-9FC4-7315E87BBD1F}" srcOrd="0" destOrd="0" presId="urn:microsoft.com/office/officeart/2018/2/layout/IconVerticalSolidList"/>
    <dgm:cxn modelId="{FB36404B-33AE-4210-BE6D-702149CA162B}" srcId="{6EBFF371-6214-457F-AFAE-F687F252880B}" destId="{2CCB62B6-B533-42EE-8E33-3AA629DFA05F}" srcOrd="0" destOrd="0" parTransId="{36A4B5CB-DEF1-48B9-8E07-C4C701F3B2E6}" sibTransId="{82A4F624-FC9E-4BCC-B1F7-51E81C28AE2C}"/>
    <dgm:cxn modelId="{4F64447B-1A87-424F-A634-AFB43433BBC8}" type="presOf" srcId="{6EBFF371-6214-457F-AFAE-F687F252880B}" destId="{AAEBA5D6-36BA-47C6-83F7-F6218F032305}" srcOrd="0" destOrd="0" presId="urn:microsoft.com/office/officeart/2018/2/layout/IconVerticalSolidList"/>
    <dgm:cxn modelId="{0AB7F6B5-C561-4304-AFF6-DD505DA7942B}" type="presOf" srcId="{1BCA38EB-CE0A-4777-AA95-7D203EF2A52B}" destId="{CA17D987-7B77-4BAE-8AEA-5250C6754AD3}" srcOrd="0" destOrd="0" presId="urn:microsoft.com/office/officeart/2018/2/layout/IconVerticalSolidList"/>
    <dgm:cxn modelId="{DCCC6FC1-E89A-4D4C-9163-07DCA6755308}" srcId="{6EBFF371-6214-457F-AFAE-F687F252880B}" destId="{69889F50-9A7C-478A-BC72-75EAA265D777}" srcOrd="3" destOrd="0" parTransId="{4431BB3F-B570-466E-8186-7ED823254A8F}" sibTransId="{BB3F89E6-D581-4AA3-BF56-D68BF885F767}"/>
    <dgm:cxn modelId="{4238BAD1-B4B5-4BCA-BCD4-62D87CEC9E09}" srcId="{6EBFF371-6214-457F-AFAE-F687F252880B}" destId="{A9E5F1C8-04B1-4A46-8D0B-CA5439AF017D}" srcOrd="1" destOrd="0" parTransId="{4442510F-53F2-452E-A59F-2167F16104B1}" sibTransId="{7A830944-3037-4F29-A9F3-FDBE89CCBD5E}"/>
    <dgm:cxn modelId="{0F5158EB-62F5-40AB-A31A-3676C02A066C}" type="presOf" srcId="{A9E5F1C8-04B1-4A46-8D0B-CA5439AF017D}" destId="{6EEB8992-2645-4910-9F48-4316F736FDD6}" srcOrd="0" destOrd="0" presId="urn:microsoft.com/office/officeart/2018/2/layout/IconVerticalSolidList"/>
    <dgm:cxn modelId="{E73B04F0-DA2A-47DD-B52F-4F49D02F20DA}" type="presOf" srcId="{69889F50-9A7C-478A-BC72-75EAA265D777}" destId="{310C166E-8D90-4288-B2B9-C347CA452B82}" srcOrd="0" destOrd="0" presId="urn:microsoft.com/office/officeart/2018/2/layout/IconVerticalSolidList"/>
    <dgm:cxn modelId="{B25C71F0-D8A9-4BBE-9040-3A7090AFCDCE}" srcId="{6EBFF371-6214-457F-AFAE-F687F252880B}" destId="{1BCA38EB-CE0A-4777-AA95-7D203EF2A52B}" srcOrd="2" destOrd="0" parTransId="{36EF618D-8BD9-4BB0-8833-5148DBE4DABB}" sibTransId="{617E5C6F-2723-47E0-9D4B-1FAA3DA3F9D1}"/>
    <dgm:cxn modelId="{DDF00DFF-C977-46C2-A701-819AB2E9ED6C}" type="presParOf" srcId="{AAEBA5D6-36BA-47C6-83F7-F6218F032305}" destId="{4B129E0E-8E4A-4C9F-BD57-D161C5223990}" srcOrd="0" destOrd="0" presId="urn:microsoft.com/office/officeart/2018/2/layout/IconVerticalSolidList"/>
    <dgm:cxn modelId="{BC08FDB5-7D54-431D-840E-DBDD99877A32}" type="presParOf" srcId="{4B129E0E-8E4A-4C9F-BD57-D161C5223990}" destId="{67277045-8347-4C60-8DDD-081F69F6AB4B}" srcOrd="0" destOrd="0" presId="urn:microsoft.com/office/officeart/2018/2/layout/IconVerticalSolidList"/>
    <dgm:cxn modelId="{9CF35CEF-74C8-4325-8D01-D300F9DF7375}" type="presParOf" srcId="{4B129E0E-8E4A-4C9F-BD57-D161C5223990}" destId="{67A15140-282C-4FB5-B387-025C09D30F69}" srcOrd="1" destOrd="0" presId="urn:microsoft.com/office/officeart/2018/2/layout/IconVerticalSolidList"/>
    <dgm:cxn modelId="{542D34B5-AE92-443B-8E14-72952BDD3018}" type="presParOf" srcId="{4B129E0E-8E4A-4C9F-BD57-D161C5223990}" destId="{D7FB2338-5345-4ED7-B89C-FB21AED5D175}" srcOrd="2" destOrd="0" presId="urn:microsoft.com/office/officeart/2018/2/layout/IconVerticalSolidList"/>
    <dgm:cxn modelId="{B7972433-58E7-4F23-8A79-8BBACB6E159F}" type="presParOf" srcId="{4B129E0E-8E4A-4C9F-BD57-D161C5223990}" destId="{415B33ED-C9EB-4D1F-9FC4-7315E87BBD1F}" srcOrd="3" destOrd="0" presId="urn:microsoft.com/office/officeart/2018/2/layout/IconVerticalSolidList"/>
    <dgm:cxn modelId="{8BF29495-4A72-48DB-90F0-8168F3398519}" type="presParOf" srcId="{AAEBA5D6-36BA-47C6-83F7-F6218F032305}" destId="{1F78BCD2-9609-4F3C-B776-1E3DB4D8491C}" srcOrd="1" destOrd="0" presId="urn:microsoft.com/office/officeart/2018/2/layout/IconVerticalSolidList"/>
    <dgm:cxn modelId="{516A4E37-37DC-45BF-BFF7-4CD3061554BE}" type="presParOf" srcId="{AAEBA5D6-36BA-47C6-83F7-F6218F032305}" destId="{F0946D5B-AEC7-4AE2-B99B-43ACC5DD3585}" srcOrd="2" destOrd="0" presId="urn:microsoft.com/office/officeart/2018/2/layout/IconVerticalSolidList"/>
    <dgm:cxn modelId="{C627DCE6-2C95-40FE-AD32-4E9CC66C757A}" type="presParOf" srcId="{F0946D5B-AEC7-4AE2-B99B-43ACC5DD3585}" destId="{BCCEF9D3-4400-4E4C-9B2C-64A4FB07ED60}" srcOrd="0" destOrd="0" presId="urn:microsoft.com/office/officeart/2018/2/layout/IconVerticalSolidList"/>
    <dgm:cxn modelId="{43D08ACF-ECCA-4264-BF11-639726A396C8}" type="presParOf" srcId="{F0946D5B-AEC7-4AE2-B99B-43ACC5DD3585}" destId="{5E52890D-61A3-4D2D-B8C4-73E2F15E8DD8}" srcOrd="1" destOrd="0" presId="urn:microsoft.com/office/officeart/2018/2/layout/IconVerticalSolidList"/>
    <dgm:cxn modelId="{BC21F57C-CCD0-440C-9935-DC30D50AE6F7}" type="presParOf" srcId="{F0946D5B-AEC7-4AE2-B99B-43ACC5DD3585}" destId="{76FBB70C-B653-4FF3-8FBA-0F289ACA94F5}" srcOrd="2" destOrd="0" presId="urn:microsoft.com/office/officeart/2018/2/layout/IconVerticalSolidList"/>
    <dgm:cxn modelId="{1E1CEEEB-11BC-4A20-AC69-EDEA9EFF269F}" type="presParOf" srcId="{F0946D5B-AEC7-4AE2-B99B-43ACC5DD3585}" destId="{6EEB8992-2645-4910-9F48-4316F736FDD6}" srcOrd="3" destOrd="0" presId="urn:microsoft.com/office/officeart/2018/2/layout/IconVerticalSolidList"/>
    <dgm:cxn modelId="{A0305089-E3A0-48D4-9843-A44E5C285B90}" type="presParOf" srcId="{AAEBA5D6-36BA-47C6-83F7-F6218F032305}" destId="{DBFABEB3-E77B-437B-945C-C64A60067BE2}" srcOrd="3" destOrd="0" presId="urn:microsoft.com/office/officeart/2018/2/layout/IconVerticalSolidList"/>
    <dgm:cxn modelId="{4E6A9E79-7840-45FF-986C-35FA103DA29F}" type="presParOf" srcId="{AAEBA5D6-36BA-47C6-83F7-F6218F032305}" destId="{A2D7195F-1A94-416E-A924-2259A6C65083}" srcOrd="4" destOrd="0" presId="urn:microsoft.com/office/officeart/2018/2/layout/IconVerticalSolidList"/>
    <dgm:cxn modelId="{9B39489A-173C-47A0-BF78-26E3BDED8AC1}" type="presParOf" srcId="{A2D7195F-1A94-416E-A924-2259A6C65083}" destId="{E56BB70F-40F8-47F0-9298-6A276AC4C456}" srcOrd="0" destOrd="0" presId="urn:microsoft.com/office/officeart/2018/2/layout/IconVerticalSolidList"/>
    <dgm:cxn modelId="{D9BCFEA1-19D0-4EA3-9B36-EB22F5FD9EC6}" type="presParOf" srcId="{A2D7195F-1A94-416E-A924-2259A6C65083}" destId="{0177DD0B-9ABA-4442-82F6-3447787341C4}" srcOrd="1" destOrd="0" presId="urn:microsoft.com/office/officeart/2018/2/layout/IconVerticalSolidList"/>
    <dgm:cxn modelId="{E0B74D36-6E85-4EEE-B43F-D62BD8417600}" type="presParOf" srcId="{A2D7195F-1A94-416E-A924-2259A6C65083}" destId="{F0204236-7B68-427F-B6E3-EE5F4DB34B5C}" srcOrd="2" destOrd="0" presId="urn:microsoft.com/office/officeart/2018/2/layout/IconVerticalSolidList"/>
    <dgm:cxn modelId="{51965252-F413-4FD8-BA2E-85F7661A61C2}" type="presParOf" srcId="{A2D7195F-1A94-416E-A924-2259A6C65083}" destId="{CA17D987-7B77-4BAE-8AEA-5250C6754AD3}" srcOrd="3" destOrd="0" presId="urn:microsoft.com/office/officeart/2018/2/layout/IconVerticalSolidList"/>
    <dgm:cxn modelId="{D18591C9-E469-4291-BE45-7DDC84471FCB}" type="presParOf" srcId="{AAEBA5D6-36BA-47C6-83F7-F6218F032305}" destId="{F957A647-7DC2-4868-9B4C-56EC5ED0241E}" srcOrd="5" destOrd="0" presId="urn:microsoft.com/office/officeart/2018/2/layout/IconVerticalSolidList"/>
    <dgm:cxn modelId="{AA18D8C1-B5D0-4B2E-A21B-A172C0A07573}" type="presParOf" srcId="{AAEBA5D6-36BA-47C6-83F7-F6218F032305}" destId="{CAA10845-35EA-43F0-9F54-BB87B50CFA52}" srcOrd="6" destOrd="0" presId="urn:microsoft.com/office/officeart/2018/2/layout/IconVerticalSolidList"/>
    <dgm:cxn modelId="{0EAE9AFE-DD03-44DA-9224-733FF80AE5D1}" type="presParOf" srcId="{CAA10845-35EA-43F0-9F54-BB87B50CFA52}" destId="{37807945-4B35-4162-95A8-80298FAFF496}" srcOrd="0" destOrd="0" presId="urn:microsoft.com/office/officeart/2018/2/layout/IconVerticalSolidList"/>
    <dgm:cxn modelId="{6EDA727A-1220-4EF9-994C-D2EBACC557AE}" type="presParOf" srcId="{CAA10845-35EA-43F0-9F54-BB87B50CFA52}" destId="{AD588CA7-1A07-4B56-AAB1-8050D25AFEE8}" srcOrd="1" destOrd="0" presId="urn:microsoft.com/office/officeart/2018/2/layout/IconVerticalSolidList"/>
    <dgm:cxn modelId="{82430CAA-7B9F-4E61-A767-6A67BC7A2B38}" type="presParOf" srcId="{CAA10845-35EA-43F0-9F54-BB87B50CFA52}" destId="{3C2C51D3-0AE2-4E8F-98C2-368D1AAB599B}" srcOrd="2" destOrd="0" presId="urn:microsoft.com/office/officeart/2018/2/layout/IconVerticalSolidList"/>
    <dgm:cxn modelId="{73781E2B-6E13-46D5-B4C1-F923D772222C}" type="presParOf" srcId="{CAA10845-35EA-43F0-9F54-BB87B50CFA52}" destId="{310C166E-8D90-4288-B2B9-C347CA452B82}"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277045-8347-4C60-8DDD-081F69F6AB4B}">
      <dsp:nvSpPr>
        <dsp:cNvPr id="0" name=""/>
        <dsp:cNvSpPr/>
      </dsp:nvSpPr>
      <dsp:spPr>
        <a:xfrm>
          <a:off x="0" y="1954"/>
          <a:ext cx="7012370" cy="99057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A15140-282C-4FB5-B387-025C09D30F69}">
      <dsp:nvSpPr>
        <dsp:cNvPr id="0" name=""/>
        <dsp:cNvSpPr/>
      </dsp:nvSpPr>
      <dsp:spPr>
        <a:xfrm>
          <a:off x="299648" y="224833"/>
          <a:ext cx="544815" cy="54481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15B33ED-C9EB-4D1F-9FC4-7315E87BBD1F}">
      <dsp:nvSpPr>
        <dsp:cNvPr id="0" name=""/>
        <dsp:cNvSpPr/>
      </dsp:nvSpPr>
      <dsp:spPr>
        <a:xfrm>
          <a:off x="1144111" y="1954"/>
          <a:ext cx="5868258" cy="990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836" tIns="104836" rIns="104836" bIns="104836" numCol="1" spcCol="1270" anchor="ctr" anchorCtr="0">
          <a:noAutofit/>
        </a:bodyPr>
        <a:lstStyle/>
        <a:p>
          <a:pPr marL="0" lvl="0" indent="0" algn="l" defTabSz="800100">
            <a:lnSpc>
              <a:spcPct val="90000"/>
            </a:lnSpc>
            <a:spcBef>
              <a:spcPct val="0"/>
            </a:spcBef>
            <a:spcAft>
              <a:spcPct val="35000"/>
            </a:spcAft>
            <a:buNone/>
          </a:pPr>
          <a:r>
            <a:rPr lang="nl-NL" sz="1800" kern="1200"/>
            <a:t>Vermoed je dat je een allergie of intolerantie hebt: ga dan langs je arts of een diëtist;</a:t>
          </a:r>
          <a:endParaRPr lang="en-US" sz="1800" kern="1200"/>
        </a:p>
      </dsp:txBody>
      <dsp:txXfrm>
        <a:off x="1144111" y="1954"/>
        <a:ext cx="5868258" cy="990573"/>
      </dsp:txXfrm>
    </dsp:sp>
    <dsp:sp modelId="{BCCEF9D3-4400-4E4C-9B2C-64A4FB07ED60}">
      <dsp:nvSpPr>
        <dsp:cNvPr id="0" name=""/>
        <dsp:cNvSpPr/>
      </dsp:nvSpPr>
      <dsp:spPr>
        <a:xfrm>
          <a:off x="0" y="1240170"/>
          <a:ext cx="7012370" cy="990573"/>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E52890D-61A3-4D2D-B8C4-73E2F15E8DD8}">
      <dsp:nvSpPr>
        <dsp:cNvPr id="0" name=""/>
        <dsp:cNvSpPr/>
      </dsp:nvSpPr>
      <dsp:spPr>
        <a:xfrm>
          <a:off x="299648" y="1463049"/>
          <a:ext cx="544815" cy="54481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EEB8992-2645-4910-9F48-4316F736FDD6}">
      <dsp:nvSpPr>
        <dsp:cNvPr id="0" name=""/>
        <dsp:cNvSpPr/>
      </dsp:nvSpPr>
      <dsp:spPr>
        <a:xfrm>
          <a:off x="1144111" y="1240170"/>
          <a:ext cx="5868258" cy="990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836" tIns="104836" rIns="104836" bIns="104836" numCol="1" spcCol="1270" anchor="ctr" anchorCtr="0">
          <a:noAutofit/>
        </a:bodyPr>
        <a:lstStyle/>
        <a:p>
          <a:pPr marL="0" lvl="0" indent="0" algn="l" defTabSz="800100">
            <a:lnSpc>
              <a:spcPct val="90000"/>
            </a:lnSpc>
            <a:spcBef>
              <a:spcPct val="0"/>
            </a:spcBef>
            <a:spcAft>
              <a:spcPct val="35000"/>
            </a:spcAft>
            <a:buNone/>
          </a:pPr>
          <a:r>
            <a:rPr lang="nl-NL" sz="1800" kern="1200"/>
            <a:t>Wanneer je last hebt van een allergie of intolerantie, pas je je voeding aan met hulp van een diëtist. Zo voorkom je een eenzijdige voeding. </a:t>
          </a:r>
          <a:endParaRPr lang="en-US" sz="1800" kern="1200"/>
        </a:p>
      </dsp:txBody>
      <dsp:txXfrm>
        <a:off x="1144111" y="1240170"/>
        <a:ext cx="5868258" cy="990573"/>
      </dsp:txXfrm>
    </dsp:sp>
    <dsp:sp modelId="{E56BB70F-40F8-47F0-9298-6A276AC4C456}">
      <dsp:nvSpPr>
        <dsp:cNvPr id="0" name=""/>
        <dsp:cNvSpPr/>
      </dsp:nvSpPr>
      <dsp:spPr>
        <a:xfrm>
          <a:off x="0" y="2478387"/>
          <a:ext cx="7012370" cy="990573"/>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177DD0B-9ABA-4442-82F6-3447787341C4}">
      <dsp:nvSpPr>
        <dsp:cNvPr id="0" name=""/>
        <dsp:cNvSpPr/>
      </dsp:nvSpPr>
      <dsp:spPr>
        <a:xfrm>
          <a:off x="299648" y="2701266"/>
          <a:ext cx="544815" cy="54481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A17D987-7B77-4BAE-8AEA-5250C6754AD3}">
      <dsp:nvSpPr>
        <dsp:cNvPr id="0" name=""/>
        <dsp:cNvSpPr/>
      </dsp:nvSpPr>
      <dsp:spPr>
        <a:xfrm>
          <a:off x="1144111" y="2478387"/>
          <a:ext cx="5868258" cy="990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836" tIns="104836" rIns="104836" bIns="104836" numCol="1" spcCol="1270" anchor="ctr" anchorCtr="0">
          <a:noAutofit/>
        </a:bodyPr>
        <a:lstStyle/>
        <a:p>
          <a:pPr marL="0" lvl="0" indent="0" algn="l" defTabSz="800100">
            <a:lnSpc>
              <a:spcPct val="90000"/>
            </a:lnSpc>
            <a:spcBef>
              <a:spcPct val="0"/>
            </a:spcBef>
            <a:spcAft>
              <a:spcPct val="35000"/>
            </a:spcAft>
            <a:buNone/>
          </a:pPr>
          <a:r>
            <a:rPr lang="nl-NL" sz="1800" kern="1200"/>
            <a:t>Lees etiketten, ook van producten waar je geen allergenen in verwacht (</a:t>
          </a:r>
          <a:r>
            <a:rPr lang="nl-NL" sz="1800" i="1" kern="1200"/>
            <a:t>zo kan tandpasta gluten bevatten en ook in babyvoeding kunnen allergenen zitten)</a:t>
          </a:r>
          <a:r>
            <a:rPr lang="nl-NL" sz="1800" kern="1200"/>
            <a:t>; </a:t>
          </a:r>
          <a:endParaRPr lang="en-US" sz="1800" kern="1200"/>
        </a:p>
      </dsp:txBody>
      <dsp:txXfrm>
        <a:off x="1144111" y="2478387"/>
        <a:ext cx="5868258" cy="990573"/>
      </dsp:txXfrm>
    </dsp:sp>
    <dsp:sp modelId="{37807945-4B35-4162-95A8-80298FAFF496}">
      <dsp:nvSpPr>
        <dsp:cNvPr id="0" name=""/>
        <dsp:cNvSpPr/>
      </dsp:nvSpPr>
      <dsp:spPr>
        <a:xfrm>
          <a:off x="0" y="3716603"/>
          <a:ext cx="7012370" cy="990573"/>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D588CA7-1A07-4B56-AAB1-8050D25AFEE8}">
      <dsp:nvSpPr>
        <dsp:cNvPr id="0" name=""/>
        <dsp:cNvSpPr/>
      </dsp:nvSpPr>
      <dsp:spPr>
        <a:xfrm>
          <a:off x="299648" y="3939482"/>
          <a:ext cx="544815" cy="54481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10C166E-8D90-4288-B2B9-C347CA452B82}">
      <dsp:nvSpPr>
        <dsp:cNvPr id="0" name=""/>
        <dsp:cNvSpPr/>
      </dsp:nvSpPr>
      <dsp:spPr>
        <a:xfrm>
          <a:off x="1144111" y="3716603"/>
          <a:ext cx="5868258" cy="9905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836" tIns="104836" rIns="104836" bIns="104836" numCol="1" spcCol="1270" anchor="ctr" anchorCtr="0">
          <a:noAutofit/>
        </a:bodyPr>
        <a:lstStyle/>
        <a:p>
          <a:pPr marL="0" lvl="0" indent="0" algn="l" defTabSz="800100">
            <a:lnSpc>
              <a:spcPct val="90000"/>
            </a:lnSpc>
            <a:spcBef>
              <a:spcPct val="0"/>
            </a:spcBef>
            <a:spcAft>
              <a:spcPct val="35000"/>
            </a:spcAft>
            <a:buNone/>
          </a:pPr>
          <a:r>
            <a:rPr lang="nl-NL" sz="1800" kern="1200"/>
            <a:t>Loop je het risico op een snelle, levensbedreigende reactie (anafylactische shock), dan krijg je een adrenalinepen (EpiPen®) voorgeschreven.</a:t>
          </a:r>
          <a:endParaRPr lang="en-US" sz="1800" kern="1200"/>
        </a:p>
      </dsp:txBody>
      <dsp:txXfrm>
        <a:off x="1144111" y="3716603"/>
        <a:ext cx="5868258" cy="990573"/>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EE101F-0FAB-4B1B-9DEE-CB36FD834E51}" type="datetimeFigureOut">
              <a:rPr lang="nl-NL" smtClean="0"/>
              <a:t>19-2-2021</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8F6E3C-0D99-473E-926E-14EC5B1FBAA9}" type="slidenum">
              <a:rPr lang="nl-NL" smtClean="0"/>
              <a:t>‹nr.›</a:t>
            </a:fld>
            <a:endParaRPr lang="nl-NL"/>
          </a:p>
        </p:txBody>
      </p:sp>
    </p:spTree>
    <p:extLst>
      <p:ext uri="{BB962C8B-B14F-4D97-AF65-F5344CB8AC3E}">
        <p14:creationId xmlns:p14="http://schemas.microsoft.com/office/powerpoint/2010/main" val="2344302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Huidpriktest: een druppel allergeen op de huid druppelen (op de huid van de rug of de</a:t>
            </a:r>
            <a:r>
              <a:rPr lang="nl-NL" baseline="0" dirty="0"/>
              <a:t> voorarm), daarna doorprikken met behulp van een geplastificeerd naaldje. Als er na 15 minuten een ‘weefselverharding’ verschijnt, dan is dat een teken van reactie.</a:t>
            </a:r>
          </a:p>
          <a:p>
            <a:endParaRPr lang="nl-NL" dirty="0"/>
          </a:p>
          <a:p>
            <a:r>
              <a:rPr lang="nl-NL" dirty="0"/>
              <a:t>Dubbelblind wil zeggen: zowel patiënt</a:t>
            </a:r>
            <a:r>
              <a:rPr lang="nl-NL" baseline="0" dirty="0"/>
              <a:t> als de onderzoeker weet niet waar het allergeen in zit en in welke hoeveelheid. Tijdens het onderzoek krijgt de patiënt een voedingsmiddel waar het allergeen in zit of een voedingsmiddel met een placebo. </a:t>
            </a:r>
          </a:p>
          <a:p>
            <a:endParaRPr lang="nl-NL" baseline="0" dirty="0"/>
          </a:p>
          <a:p>
            <a:r>
              <a:rPr lang="nl-NL" baseline="0" dirty="0"/>
              <a:t>Als bloedtest &amp; huidpriktest beide positief zijn, is het individu gesensibiliseerd: hij heeft antistoffen tegen het voedingsmiddel, maar het is niet noodzakelijk dat hij er allergisch voor is.</a:t>
            </a:r>
            <a:endParaRPr lang="nl-NL" dirty="0"/>
          </a:p>
        </p:txBody>
      </p:sp>
      <p:sp>
        <p:nvSpPr>
          <p:cNvPr id="4" name="Tijdelijke aanduiding voor dianummer 3"/>
          <p:cNvSpPr>
            <a:spLocks noGrp="1"/>
          </p:cNvSpPr>
          <p:nvPr>
            <p:ph type="sldNum" sz="quarter" idx="10"/>
          </p:nvPr>
        </p:nvSpPr>
        <p:spPr/>
        <p:txBody>
          <a:bodyPr/>
          <a:lstStyle/>
          <a:p>
            <a:fld id="{CF8F6E3C-0D99-473E-926E-14EC5B1FBAA9}" type="slidenum">
              <a:rPr lang="nl-NL" smtClean="0"/>
              <a:t>8</a:t>
            </a:fld>
            <a:endParaRPr lang="nl-NL"/>
          </a:p>
        </p:txBody>
      </p:sp>
    </p:spTree>
    <p:extLst>
      <p:ext uri="{BB962C8B-B14F-4D97-AF65-F5344CB8AC3E}">
        <p14:creationId xmlns:p14="http://schemas.microsoft.com/office/powerpoint/2010/main" val="1077572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Eliminatiedieet: het verdachte voedingsmiddel wordt weggelaten</a:t>
            </a:r>
            <a:r>
              <a:rPr lang="nl-NL" baseline="0" dirty="0"/>
              <a:t> uit de voeding gedurende enkele weken, gevolgd door het terug introduceren van dat voedingsmiddel</a:t>
            </a:r>
            <a:endParaRPr lang="nl-NL" dirty="0"/>
          </a:p>
        </p:txBody>
      </p:sp>
      <p:sp>
        <p:nvSpPr>
          <p:cNvPr id="4" name="Tijdelijke aanduiding voor dianummer 3"/>
          <p:cNvSpPr>
            <a:spLocks noGrp="1"/>
          </p:cNvSpPr>
          <p:nvPr>
            <p:ph type="sldNum" sz="quarter" idx="10"/>
          </p:nvPr>
        </p:nvSpPr>
        <p:spPr/>
        <p:txBody>
          <a:bodyPr/>
          <a:lstStyle/>
          <a:p>
            <a:fld id="{CF8F6E3C-0D99-473E-926E-14EC5B1FBAA9}" type="slidenum">
              <a:rPr lang="nl-NL" smtClean="0"/>
              <a:t>9</a:t>
            </a:fld>
            <a:endParaRPr lang="nl-NL"/>
          </a:p>
        </p:txBody>
      </p:sp>
    </p:spTree>
    <p:extLst>
      <p:ext uri="{BB962C8B-B14F-4D97-AF65-F5344CB8AC3E}">
        <p14:creationId xmlns:p14="http://schemas.microsoft.com/office/powerpoint/2010/main" val="2082580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err="1"/>
              <a:t>EpiPen</a:t>
            </a:r>
            <a:r>
              <a:rPr lang="nl-NL" dirty="0"/>
              <a:t>®: injectiepen</a:t>
            </a:r>
            <a:r>
              <a:rPr lang="nl-NL" baseline="0" dirty="0"/>
              <a:t> gevuld met adrenaline. Pen moet je altijd bij je hebben en mensen in je naaste omgeving moeten weten hoe deze pen werkt.</a:t>
            </a:r>
            <a:endParaRPr lang="nl-NL" dirty="0"/>
          </a:p>
        </p:txBody>
      </p:sp>
      <p:sp>
        <p:nvSpPr>
          <p:cNvPr id="4" name="Tijdelijke aanduiding voor dianummer 3"/>
          <p:cNvSpPr>
            <a:spLocks noGrp="1"/>
          </p:cNvSpPr>
          <p:nvPr>
            <p:ph type="sldNum" sz="quarter" idx="10"/>
          </p:nvPr>
        </p:nvSpPr>
        <p:spPr/>
        <p:txBody>
          <a:bodyPr/>
          <a:lstStyle/>
          <a:p>
            <a:fld id="{CF8F6E3C-0D99-473E-926E-14EC5B1FBAA9}" type="slidenum">
              <a:rPr lang="nl-NL" smtClean="0"/>
              <a:t>10</a:t>
            </a:fld>
            <a:endParaRPr lang="nl-NL"/>
          </a:p>
        </p:txBody>
      </p:sp>
    </p:spTree>
    <p:extLst>
      <p:ext uri="{BB962C8B-B14F-4D97-AF65-F5344CB8AC3E}">
        <p14:creationId xmlns:p14="http://schemas.microsoft.com/office/powerpoint/2010/main" val="12681396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nl-NL"/>
              <a:t>Klik om de stijl te bewerken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smtClean="0"/>
              <a:pPr/>
              <a:t>2/19/2021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37612353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nl-NL"/>
              <a:t>Klik om de stijl te bewerken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3553901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nl-NL"/>
              <a:t>Klik om de stijl te bewerken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smtClean="0"/>
              <a:pPr/>
              <a:t>2/19/2021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887287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nl-NL"/>
              <a:t>Klik om de stijl te bewerken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2/19/2021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419145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nl-NL"/>
              <a:t>Klik om de stijl te bewerken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2/19/2021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4233004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nl-NL"/>
              <a:t>Klik om de stijl te bewerken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2/19/2021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1646701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nl-NL"/>
              <a:t>Klik om de stijl te bewerken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2/19/2021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1951620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nl-NL"/>
              <a:t>Klik om de stijl te bewerken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2/19/2021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756025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2/19/2021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3363742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nl-NL"/>
              <a:t>Klik om de stijl te bewerken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2/19/2021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1110776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nl-NL"/>
              <a:t>Klik om de stijl te bewerken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Date Placeholder 4"/>
          <p:cNvSpPr>
            <a:spLocks noGrp="1"/>
          </p:cNvSpPr>
          <p:nvPr>
            <p:ph type="dt" sz="half" idx="10"/>
          </p:nvPr>
        </p:nvSpPr>
        <p:spPr/>
        <p:txBody>
          <a:bodyPr/>
          <a:lstStyle/>
          <a:p>
            <a:fld id="{B61BEF0D-F0BB-DE4B-95CE-6DB70DBA9567}" type="datetimeFigureOut">
              <a:rPr lang="en-US" smtClean="0"/>
              <a:pPr/>
              <a:t>2/19/2021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845424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nl-NL"/>
              <a:t>Klik om de stijl te bewerken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smtClean="0"/>
              <a:pPr/>
              <a:t>2/19/2021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‹nr.›</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2868104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B695AA2-4B70-477F-AF90-536B720A1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pic>
        <p:nvPicPr>
          <p:cNvPr id="5" name="Picture 4" descr="Havermout in een houten kom op tafel">
            <a:extLst>
              <a:ext uri="{FF2B5EF4-FFF2-40B4-BE49-F238E27FC236}">
                <a16:creationId xmlns:a16="http://schemas.microsoft.com/office/drawing/2014/main" id="{7B492FBE-388C-4435-8B4A-D01286BEFF3A}"/>
              </a:ext>
            </a:extLst>
          </p:cNvPr>
          <p:cNvPicPr>
            <a:picLocks noChangeAspect="1"/>
          </p:cNvPicPr>
          <p:nvPr/>
        </p:nvPicPr>
        <p:blipFill rotWithShape="1">
          <a:blip r:embed="rId2">
            <a:alphaModFix amt="40000"/>
          </a:blip>
          <a:srcRect t="6074" b="9656"/>
          <a:stretch/>
        </p:blipFill>
        <p:spPr>
          <a:xfrm>
            <a:off x="20" y="10"/>
            <a:ext cx="12191980" cy="6857990"/>
          </a:xfrm>
          <a:prstGeom prst="rect">
            <a:avLst/>
          </a:prstGeom>
        </p:spPr>
      </p:pic>
      <p:sp>
        <p:nvSpPr>
          <p:cNvPr id="2" name="Titel 1"/>
          <p:cNvSpPr>
            <a:spLocks noGrp="1"/>
          </p:cNvSpPr>
          <p:nvPr>
            <p:ph type="ctrTitle"/>
          </p:nvPr>
        </p:nvSpPr>
        <p:spPr>
          <a:xfrm>
            <a:off x="965201" y="1020431"/>
            <a:ext cx="10225530" cy="1475013"/>
          </a:xfrm>
        </p:spPr>
        <p:txBody>
          <a:bodyPr>
            <a:normAutofit/>
          </a:bodyPr>
          <a:lstStyle/>
          <a:p>
            <a:pPr>
              <a:lnSpc>
                <a:spcPct val="90000"/>
              </a:lnSpc>
            </a:pPr>
            <a:r>
              <a:rPr lang="nl-NL" sz="3100" dirty="0">
                <a:solidFill>
                  <a:schemeClr val="tx1"/>
                </a:solidFill>
              </a:rPr>
              <a:t>Voedingsallergie</a:t>
            </a:r>
            <a:br>
              <a:rPr lang="nl-NL" sz="3100" dirty="0">
                <a:solidFill>
                  <a:schemeClr val="tx1"/>
                </a:solidFill>
              </a:rPr>
            </a:br>
            <a:r>
              <a:rPr lang="nl-NL" sz="3100" dirty="0">
                <a:solidFill>
                  <a:schemeClr val="tx1"/>
                </a:solidFill>
              </a:rPr>
              <a:t>Voedingsintolerantie</a:t>
            </a:r>
          </a:p>
        </p:txBody>
      </p:sp>
      <p:sp>
        <p:nvSpPr>
          <p:cNvPr id="3" name="Ondertitel 2"/>
          <p:cNvSpPr>
            <a:spLocks noGrp="1"/>
          </p:cNvSpPr>
          <p:nvPr>
            <p:ph type="subTitle" idx="1"/>
          </p:nvPr>
        </p:nvSpPr>
        <p:spPr>
          <a:xfrm>
            <a:off x="965200" y="2495445"/>
            <a:ext cx="10225530" cy="590321"/>
          </a:xfrm>
        </p:spPr>
        <p:txBody>
          <a:bodyPr>
            <a:normAutofit/>
          </a:bodyPr>
          <a:lstStyle/>
          <a:p>
            <a:r>
              <a:rPr lang="nl-NL" b="1" dirty="0">
                <a:solidFill>
                  <a:schemeClr val="tx1"/>
                </a:solidFill>
              </a:rPr>
              <a:t>D17vab, maart 2019</a:t>
            </a:r>
          </a:p>
        </p:txBody>
      </p:sp>
    </p:spTree>
    <p:extLst>
      <p:ext uri="{BB962C8B-B14F-4D97-AF65-F5344CB8AC3E}">
        <p14:creationId xmlns:p14="http://schemas.microsoft.com/office/powerpoint/2010/main" val="361125102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798E696-4BBA-46BE-AD86-F7E300B893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01363"/>
            <a:ext cx="12191999" cy="62566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90B0CA3-C333-4560-9975-E31D1B7B92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el 1"/>
          <p:cNvSpPr>
            <a:spLocks noGrp="1"/>
          </p:cNvSpPr>
          <p:nvPr>
            <p:ph type="title"/>
          </p:nvPr>
        </p:nvSpPr>
        <p:spPr>
          <a:xfrm>
            <a:off x="8369643" y="1037967"/>
            <a:ext cx="3054091" cy="4709131"/>
          </a:xfrm>
        </p:spPr>
        <p:txBody>
          <a:bodyPr anchor="ctr">
            <a:normAutofit/>
          </a:bodyPr>
          <a:lstStyle/>
          <a:p>
            <a:r>
              <a:rPr lang="nl-NL">
                <a:solidFill>
                  <a:srgbClr val="FFFEFF"/>
                </a:solidFill>
              </a:rPr>
              <a:t>Wat te doen bij allergie of intolerantie</a:t>
            </a:r>
          </a:p>
        </p:txBody>
      </p:sp>
      <p:graphicFrame>
        <p:nvGraphicFramePr>
          <p:cNvPr id="5" name="Tijdelijke aanduiding voor inhoud 2">
            <a:extLst>
              <a:ext uri="{FF2B5EF4-FFF2-40B4-BE49-F238E27FC236}">
                <a16:creationId xmlns:a16="http://schemas.microsoft.com/office/drawing/2014/main" id="{029ACFDC-EFE2-4572-B6B2-9F26BC35B466}"/>
              </a:ext>
            </a:extLst>
          </p:cNvPr>
          <p:cNvGraphicFramePr>
            <a:graphicFrameLocks noGrp="1"/>
          </p:cNvGraphicFramePr>
          <p:nvPr>
            <p:ph idx="1"/>
            <p:extLst>
              <p:ext uri="{D42A27DB-BD31-4B8C-83A1-F6EECF244321}">
                <p14:modId xmlns:p14="http://schemas.microsoft.com/office/powerpoint/2010/main" val="3026441330"/>
              </p:ext>
            </p:extLst>
          </p:nvPr>
        </p:nvGraphicFramePr>
        <p:xfrm>
          <a:off x="486033" y="1037967"/>
          <a:ext cx="7012370" cy="47091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78836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Opdracht</a:t>
            </a:r>
          </a:p>
        </p:txBody>
      </p:sp>
      <p:sp>
        <p:nvSpPr>
          <p:cNvPr id="3" name="Tijdelijke aanduiding voor inhoud 2"/>
          <p:cNvSpPr>
            <a:spLocks noGrp="1"/>
          </p:cNvSpPr>
          <p:nvPr>
            <p:ph idx="1"/>
          </p:nvPr>
        </p:nvSpPr>
        <p:spPr/>
        <p:txBody>
          <a:bodyPr/>
          <a:lstStyle/>
          <a:p>
            <a:pPr marL="0" indent="0">
              <a:buNone/>
            </a:pPr>
            <a:r>
              <a:rPr lang="nl-NL" dirty="0"/>
              <a:t>In de opdracht die jullie krijgen gaat het over voedselallergieën </a:t>
            </a:r>
            <a:r>
              <a:rPr lang="nl-NL"/>
              <a:t>en voedselintoleranties.</a:t>
            </a:r>
            <a:endParaRPr lang="nl-NL" dirty="0"/>
          </a:p>
          <a:p>
            <a:pPr marL="0" indent="0">
              <a:buNone/>
            </a:pPr>
            <a:r>
              <a:rPr lang="nl-NL" b="1" dirty="0"/>
              <a:t>Klaar?</a:t>
            </a:r>
            <a:r>
              <a:rPr lang="nl-NL" dirty="0"/>
              <a:t> We bespreken de opdracht volgende week gezamenlijk.</a:t>
            </a:r>
            <a:endParaRPr lang="nl-NL" b="1" dirty="0"/>
          </a:p>
        </p:txBody>
      </p:sp>
    </p:spTree>
    <p:extLst>
      <p:ext uri="{BB962C8B-B14F-4D97-AF65-F5344CB8AC3E}">
        <p14:creationId xmlns:p14="http://schemas.microsoft.com/office/powerpoint/2010/main" val="843619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B56EB9-078F-4952-AC1F-149C7A0AE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4449934" y="702156"/>
            <a:ext cx="7157865" cy="1013800"/>
          </a:xfrm>
        </p:spPr>
        <p:txBody>
          <a:bodyPr>
            <a:normAutofit/>
          </a:bodyPr>
          <a:lstStyle/>
          <a:p>
            <a:r>
              <a:rPr lang="nl-NL">
                <a:solidFill>
                  <a:schemeClr val="accent1"/>
                </a:solidFill>
              </a:rPr>
              <a:t>Planning vandaag</a:t>
            </a:r>
          </a:p>
        </p:txBody>
      </p:sp>
      <p:pic>
        <p:nvPicPr>
          <p:cNvPr id="4" name="Picture 2" descr="Afbeeldingsresultaat voor voedselallergie">
            <a:extLst>
              <a:ext uri="{FF2B5EF4-FFF2-40B4-BE49-F238E27FC236}">
                <a16:creationId xmlns:a16="http://schemas.microsoft.com/office/drawing/2014/main" id="{88191C5E-226E-4EC7-BB73-9A3F248C77E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168" r="4518"/>
          <a:stretch/>
        </p:blipFill>
        <p:spPr bwMode="auto">
          <a:xfrm>
            <a:off x="20" y="10"/>
            <a:ext cx="4131713" cy="6857989"/>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7B42427A-0A1F-4A55-8705-D9179F1E0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49934" y="457200"/>
            <a:ext cx="7223760" cy="91440"/>
          </a:xfrm>
          <a:prstGeom prst="rect">
            <a:avLst/>
          </a:prstGeom>
          <a:solidFill>
            <a:srgbClr val="FF527D"/>
          </a:solidFill>
          <a:ln>
            <a:solidFill>
              <a:srgbClr val="FF527D"/>
            </a:solidFill>
          </a:ln>
          <a:effectLst/>
        </p:spPr>
        <p:style>
          <a:lnRef idx="1">
            <a:schemeClr val="accent1"/>
          </a:lnRef>
          <a:fillRef idx="3">
            <a:schemeClr val="accent1"/>
          </a:fillRef>
          <a:effectRef idx="2">
            <a:schemeClr val="accent1"/>
          </a:effectRef>
          <a:fontRef idx="minor">
            <a:schemeClr val="lt1"/>
          </a:fontRef>
        </p:style>
      </p:sp>
      <p:sp>
        <p:nvSpPr>
          <p:cNvPr id="3" name="Tijdelijke aanduiding voor inhoud 2"/>
          <p:cNvSpPr>
            <a:spLocks noGrp="1"/>
          </p:cNvSpPr>
          <p:nvPr>
            <p:ph idx="1"/>
          </p:nvPr>
        </p:nvSpPr>
        <p:spPr>
          <a:xfrm>
            <a:off x="4449934" y="1896533"/>
            <a:ext cx="7157866" cy="3962266"/>
          </a:xfrm>
        </p:spPr>
        <p:txBody>
          <a:bodyPr>
            <a:normAutofit/>
          </a:bodyPr>
          <a:lstStyle/>
          <a:p>
            <a:pPr marL="305435" indent="-305435">
              <a:buClr>
                <a:srgbClr val="FF527D"/>
              </a:buClr>
            </a:pPr>
            <a:r>
              <a:rPr lang="nl-NL" dirty="0"/>
              <a:t>Begripsbepaling tolerantie &amp; allergie</a:t>
            </a:r>
          </a:p>
          <a:p>
            <a:pPr marL="305435" indent="-305435">
              <a:buClr>
                <a:srgbClr val="FF527D"/>
              </a:buClr>
            </a:pPr>
            <a:r>
              <a:rPr lang="nl-NL" dirty="0"/>
              <a:t>Theorie m.b.t. dit onderwerp</a:t>
            </a:r>
            <a:endParaRPr lang="nl-NL" dirty="0">
              <a:cs typeface="Calibri" panose="020F0502020204030204"/>
            </a:endParaRPr>
          </a:p>
          <a:p>
            <a:pPr marL="305435" indent="-305435">
              <a:buClr>
                <a:srgbClr val="FF527D"/>
              </a:buClr>
            </a:pPr>
            <a:r>
              <a:rPr lang="nl-NL" dirty="0"/>
              <a:t>Opdracht </a:t>
            </a:r>
            <a:endParaRPr lang="nl-NL" dirty="0">
              <a:cs typeface="Calibri" panose="020F0502020204030204"/>
            </a:endParaRPr>
          </a:p>
        </p:txBody>
      </p:sp>
    </p:spTree>
    <p:extLst>
      <p:ext uri="{BB962C8B-B14F-4D97-AF65-F5344CB8AC3E}">
        <p14:creationId xmlns:p14="http://schemas.microsoft.com/office/powerpoint/2010/main" val="3023595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581192" y="702156"/>
            <a:ext cx="11029616" cy="1013800"/>
          </a:xfrm>
        </p:spPr>
        <p:txBody>
          <a:bodyPr>
            <a:normAutofit/>
          </a:bodyPr>
          <a:lstStyle/>
          <a:p>
            <a:r>
              <a:rPr lang="nl-NL"/>
              <a:t>Wat verstaan we onder een voedselallergie?</a:t>
            </a:r>
          </a:p>
        </p:txBody>
      </p:sp>
      <p:sp>
        <p:nvSpPr>
          <p:cNvPr id="4100" name="Rectangle 70">
            <a:extLst>
              <a:ext uri="{FF2B5EF4-FFF2-40B4-BE49-F238E27FC236}">
                <a16:creationId xmlns:a16="http://schemas.microsoft.com/office/drawing/2014/main" id="{FF48D04A-B18A-4669-86FA-1F7C104C46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2180496"/>
            <a:ext cx="5404639" cy="4045683"/>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98" name="Picture 2" descr="Afbeeldingsresultaat voor voedselallergie">
            <a:extLst>
              <a:ext uri="{FF2B5EF4-FFF2-40B4-BE49-F238E27FC236}">
                <a16:creationId xmlns:a16="http://schemas.microsoft.com/office/drawing/2014/main" id="{D0F1F528-BAD1-4F62-8A21-AEE43E645B1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9142" r="17086" b="2"/>
          <a:stretch/>
        </p:blipFill>
        <p:spPr bwMode="auto">
          <a:xfrm>
            <a:off x="657225" y="2361056"/>
            <a:ext cx="4962525" cy="3649219"/>
          </a:xfrm>
          <a:prstGeom prst="rect">
            <a:avLst/>
          </a:prstGeom>
          <a:noFill/>
          <a:extLst>
            <a:ext uri="{909E8E84-426E-40DD-AFC4-6F175D3DCCD1}">
              <a14:hiddenFill xmlns:a14="http://schemas.microsoft.com/office/drawing/2010/main">
                <a:solidFill>
                  <a:srgbClr val="FFFFFF"/>
                </a:solidFill>
              </a14:hiddenFill>
            </a:ext>
          </a:extLst>
        </p:spPr>
      </p:pic>
      <p:sp>
        <p:nvSpPr>
          <p:cNvPr id="3" name="Tijdelijke aanduiding voor inhoud 2"/>
          <p:cNvSpPr>
            <a:spLocks noGrp="1"/>
          </p:cNvSpPr>
          <p:nvPr>
            <p:ph idx="1"/>
          </p:nvPr>
        </p:nvSpPr>
        <p:spPr>
          <a:xfrm>
            <a:off x="6335805" y="2180496"/>
            <a:ext cx="5275001" cy="4045683"/>
          </a:xfrm>
        </p:spPr>
        <p:txBody>
          <a:bodyPr>
            <a:normAutofit/>
          </a:bodyPr>
          <a:lstStyle/>
          <a:p>
            <a:pPr marL="0" indent="0">
              <a:lnSpc>
                <a:spcPct val="90000"/>
              </a:lnSpc>
              <a:buNone/>
            </a:pPr>
            <a:r>
              <a:rPr lang="nl-NL" sz="1400"/>
              <a:t>Een voedselallergie is een </a:t>
            </a:r>
            <a:r>
              <a:rPr lang="nl-NL" sz="1400" b="1"/>
              <a:t>ongewenste, abnormale reactie</a:t>
            </a:r>
            <a:r>
              <a:rPr lang="nl-NL" sz="1400"/>
              <a:t> van het immuunsysteem (afweersysteem) tegen een stof die aanwezig is in een voedingsmiddel = </a:t>
            </a:r>
            <a:r>
              <a:rPr lang="nl-NL" sz="1400" b="1"/>
              <a:t>voedselallergeen.</a:t>
            </a:r>
            <a:r>
              <a:rPr lang="nl-NL" sz="1400"/>
              <a:t> Dit voedselallergeen is altijd een eiwit. </a:t>
            </a:r>
          </a:p>
          <a:p>
            <a:pPr marL="0" indent="0">
              <a:lnSpc>
                <a:spcPct val="90000"/>
              </a:lnSpc>
              <a:buNone/>
            </a:pPr>
            <a:r>
              <a:rPr lang="nl-NL" sz="1400"/>
              <a:t>Normaal gesproken kunnen eiwitten geen kwaad: je lichaam heeft ze nodig. Maar bij sommige mensen reageert het afweersysteem heel heftig op bepaalde eiwitten: de </a:t>
            </a:r>
            <a:r>
              <a:rPr lang="nl-NL" sz="1400" b="1"/>
              <a:t>allergische reactie.</a:t>
            </a:r>
            <a:endParaRPr lang="nl-NL" sz="1400"/>
          </a:p>
          <a:p>
            <a:pPr marL="0" indent="0">
              <a:lnSpc>
                <a:spcPct val="90000"/>
              </a:lnSpc>
              <a:buNone/>
            </a:pPr>
            <a:endParaRPr lang="nl-NL" sz="1400"/>
          </a:p>
          <a:p>
            <a:pPr marL="0" indent="0">
              <a:lnSpc>
                <a:spcPct val="90000"/>
              </a:lnSpc>
              <a:buNone/>
            </a:pPr>
            <a:r>
              <a:rPr lang="nl-NL" sz="1400" b="1"/>
              <a:t>Voedselallergeen</a:t>
            </a:r>
            <a:r>
              <a:rPr lang="nl-NL" sz="1400"/>
              <a:t>: </a:t>
            </a:r>
            <a:r>
              <a:rPr lang="nl-NL" sz="1400" b="1"/>
              <a:t> </a:t>
            </a:r>
            <a:r>
              <a:rPr lang="nl-NL" sz="1400"/>
              <a:t>de verantwoordelijke substantie bij een allergische reactie. In elk voedingsmiddel zitten potentiële allergenen.</a:t>
            </a:r>
          </a:p>
          <a:p>
            <a:pPr marL="0" indent="0">
              <a:lnSpc>
                <a:spcPct val="90000"/>
              </a:lnSpc>
              <a:buNone/>
            </a:pPr>
            <a:r>
              <a:rPr lang="nl-NL" sz="1400" i="1"/>
              <a:t>Een allergie ontstaat in twee fasen:</a:t>
            </a:r>
          </a:p>
          <a:p>
            <a:pPr marL="342900" indent="-342900">
              <a:lnSpc>
                <a:spcPct val="90000"/>
              </a:lnSpc>
              <a:buFont typeface="+mj-lt"/>
              <a:buAutoNum type="arabicPeriod"/>
            </a:pPr>
            <a:r>
              <a:rPr lang="nl-NL" sz="1400"/>
              <a:t>Het afweersysteem raakt door het contact met een allergeen overgevoelig en gaat </a:t>
            </a:r>
            <a:r>
              <a:rPr lang="nl-NL" sz="1400" err="1"/>
              <a:t>IgE</a:t>
            </a:r>
            <a:r>
              <a:rPr lang="nl-NL" sz="1400"/>
              <a:t> (antistoffen) aanmaken</a:t>
            </a:r>
          </a:p>
          <a:p>
            <a:pPr marL="342900" indent="-342900">
              <a:lnSpc>
                <a:spcPct val="90000"/>
              </a:lnSpc>
              <a:buFont typeface="+mj-lt"/>
              <a:buAutoNum type="arabicPeriod"/>
            </a:pPr>
            <a:r>
              <a:rPr lang="nl-NL" sz="1400"/>
              <a:t>Bij een volgend contact met dezelfde stof treedt een abnormaal sterke afweerreactie op (allergische reactie) </a:t>
            </a:r>
            <a:r>
              <a:rPr lang="nl-NL" sz="1400">
                <a:sym typeface="Wingdings" panose="05000000000000000000" pitchFamily="2" charset="2"/>
              </a:rPr>
              <a:t> de antistof valt het voedselallergeen aan</a:t>
            </a:r>
            <a:endParaRPr lang="nl-NL" sz="1400"/>
          </a:p>
        </p:txBody>
      </p:sp>
    </p:spTree>
    <p:extLst>
      <p:ext uri="{BB962C8B-B14F-4D97-AF65-F5344CB8AC3E}">
        <p14:creationId xmlns:p14="http://schemas.microsoft.com/office/powerpoint/2010/main" val="1406618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1BB56EB9-078F-4952-AC1F-149C7A0AE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4449934" y="702156"/>
            <a:ext cx="7389765" cy="1013800"/>
          </a:xfrm>
        </p:spPr>
        <p:txBody>
          <a:bodyPr>
            <a:normAutofit/>
          </a:bodyPr>
          <a:lstStyle/>
          <a:p>
            <a:r>
              <a:rPr lang="nl-NL" sz="2600" dirty="0">
                <a:solidFill>
                  <a:schemeClr val="accent1"/>
                </a:solidFill>
              </a:rPr>
              <a:t>Wat verstaan we onder voedselintolerantie?</a:t>
            </a:r>
          </a:p>
        </p:txBody>
      </p:sp>
      <p:pic>
        <p:nvPicPr>
          <p:cNvPr id="2050" name="Picture 2" descr="Afbeeldingsresultaat voor melk"/>
          <p:cNvPicPr>
            <a:picLocks noChangeAspect="1" noChangeArrowheads="1"/>
          </p:cNvPicPr>
          <p:nvPr/>
        </p:nvPicPr>
        <p:blipFill rotWithShape="1">
          <a:blip r:embed="rId2">
            <a:extLst>
              <a:ext uri="{28A0092B-C50C-407E-A947-70E740481C1C}">
                <a14:useLocalDpi xmlns:a14="http://schemas.microsoft.com/office/drawing/2010/main" val="0"/>
              </a:ext>
            </a:extLst>
          </a:blip>
          <a:srcRect l="30711" r="9043"/>
          <a:stretch/>
        </p:blipFill>
        <p:spPr bwMode="auto">
          <a:xfrm>
            <a:off x="20" y="10"/>
            <a:ext cx="4131713" cy="6857989"/>
          </a:xfrm>
          <a:prstGeom prst="rect">
            <a:avLst/>
          </a:prstGeom>
          <a:noFill/>
          <a:extLst>
            <a:ext uri="{909E8E84-426E-40DD-AFC4-6F175D3DCCD1}">
              <a14:hiddenFill xmlns:a14="http://schemas.microsoft.com/office/drawing/2010/main">
                <a:solidFill>
                  <a:srgbClr val="FFFFFF"/>
                </a:solidFill>
              </a14:hiddenFill>
            </a:ext>
          </a:extLst>
        </p:spPr>
      </p:pic>
      <p:sp>
        <p:nvSpPr>
          <p:cNvPr id="73" name="Rectangle 72">
            <a:extLst>
              <a:ext uri="{FF2B5EF4-FFF2-40B4-BE49-F238E27FC236}">
                <a16:creationId xmlns:a16="http://schemas.microsoft.com/office/drawing/2014/main" id="{7B42427A-0A1F-4A55-8705-D9179F1E0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49934" y="457200"/>
            <a:ext cx="722376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3" name="Tijdelijke aanduiding voor inhoud 2"/>
          <p:cNvSpPr>
            <a:spLocks noGrp="1"/>
          </p:cNvSpPr>
          <p:nvPr>
            <p:ph idx="1"/>
          </p:nvPr>
        </p:nvSpPr>
        <p:spPr>
          <a:xfrm>
            <a:off x="4449934" y="1896533"/>
            <a:ext cx="7157866" cy="3962266"/>
          </a:xfrm>
        </p:spPr>
        <p:txBody>
          <a:bodyPr>
            <a:normAutofit/>
          </a:bodyPr>
          <a:lstStyle/>
          <a:p>
            <a:pPr marL="0" indent="0">
              <a:buNone/>
            </a:pPr>
            <a:r>
              <a:rPr lang="nl-NL" dirty="0"/>
              <a:t>Een voedselintolerantie is een (niet-allergische) reactie uitgelokt door een substantie die aanwezig is in een voedingsmiddel. Het immuunsysteem is hier niet bij betrokken. De intolerantie treedt op bij overgevoelige mensen.</a:t>
            </a:r>
          </a:p>
          <a:p>
            <a:pPr marL="0" indent="0">
              <a:buNone/>
            </a:pPr>
            <a:r>
              <a:rPr lang="nl-NL" dirty="0"/>
              <a:t>Een intolerantie kan ontstaan door een tekort aan een bepaald enzym.</a:t>
            </a:r>
          </a:p>
          <a:p>
            <a:pPr marL="0" indent="0">
              <a:buNone/>
            </a:pPr>
            <a:r>
              <a:rPr lang="nl-NL" b="1" dirty="0"/>
              <a:t>Voorbeeld:</a:t>
            </a:r>
            <a:r>
              <a:rPr lang="nl-NL" dirty="0"/>
              <a:t> lactose-intolerantie. Hierbij maakt iemand te weinig lactase aan (een enzym dat voor de vertering van melksuiker (lactose) zorgt). Hierdoor wordt niet alle lactose in het lichaam verteerd, maar gaan bacteriën dat doen, dit kan leiden tot buikpijn en </a:t>
            </a:r>
            <a:r>
              <a:rPr lang="nl-NL"/>
              <a:t>andere klachten.</a:t>
            </a:r>
            <a:endParaRPr lang="nl-NL" dirty="0"/>
          </a:p>
          <a:p>
            <a:pPr marL="0" indent="0">
              <a:buNone/>
            </a:pPr>
            <a:r>
              <a:rPr lang="nl-NL" dirty="0"/>
              <a:t>Lactose wordt in dit geval niet een allergeen genoemd, maar een ‘</a:t>
            </a:r>
            <a:r>
              <a:rPr lang="nl-NL" i="1" dirty="0"/>
              <a:t>trigger</a:t>
            </a:r>
            <a:r>
              <a:rPr lang="nl-NL" dirty="0"/>
              <a:t>’. </a:t>
            </a:r>
          </a:p>
        </p:txBody>
      </p:sp>
    </p:spTree>
    <p:extLst>
      <p:ext uri="{BB962C8B-B14F-4D97-AF65-F5344CB8AC3E}">
        <p14:creationId xmlns:p14="http://schemas.microsoft.com/office/powerpoint/2010/main" val="3243624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5" name="Rectangle 74">
            <a:extLst>
              <a:ext uri="{FF2B5EF4-FFF2-40B4-BE49-F238E27FC236}">
                <a16:creationId xmlns:a16="http://schemas.microsoft.com/office/drawing/2014/main" id="{1BB56EB9-078F-4952-AC1F-149C7A0AE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4449934" y="702156"/>
            <a:ext cx="7157865" cy="1013800"/>
          </a:xfrm>
        </p:spPr>
        <p:txBody>
          <a:bodyPr>
            <a:normAutofit/>
          </a:bodyPr>
          <a:lstStyle/>
          <a:p>
            <a:r>
              <a:rPr lang="nl-NL">
                <a:solidFill>
                  <a:schemeClr val="accent1"/>
                </a:solidFill>
              </a:rPr>
              <a:t>Vervolg allergie</a:t>
            </a:r>
          </a:p>
        </p:txBody>
      </p:sp>
      <p:pic>
        <p:nvPicPr>
          <p:cNvPr id="1030" name="Picture 6" descr="Afbeeldingsresultaat voor pinda"/>
          <p:cNvPicPr>
            <a:picLocks noChangeAspect="1" noChangeArrowheads="1"/>
          </p:cNvPicPr>
          <p:nvPr/>
        </p:nvPicPr>
        <p:blipFill rotWithShape="1">
          <a:blip r:embed="rId2">
            <a:extLst>
              <a:ext uri="{28A0092B-C50C-407E-A947-70E740481C1C}">
                <a14:useLocalDpi xmlns:a14="http://schemas.microsoft.com/office/drawing/2010/main" val="0"/>
              </a:ext>
            </a:extLst>
          </a:blip>
          <a:srcRect l="28754" r="31031" b="-1"/>
          <a:stretch/>
        </p:blipFill>
        <p:spPr bwMode="auto">
          <a:xfrm>
            <a:off x="20" y="10"/>
            <a:ext cx="4131713" cy="6857989"/>
          </a:xfrm>
          <a:prstGeom prst="rect">
            <a:avLst/>
          </a:prstGeom>
          <a:noFill/>
          <a:extLst>
            <a:ext uri="{909E8E84-426E-40DD-AFC4-6F175D3DCCD1}">
              <a14:hiddenFill xmlns:a14="http://schemas.microsoft.com/office/drawing/2010/main">
                <a:solidFill>
                  <a:srgbClr val="FFFFFF"/>
                </a:solidFill>
              </a14:hiddenFill>
            </a:ext>
          </a:extLst>
        </p:spPr>
      </p:pic>
      <p:sp>
        <p:nvSpPr>
          <p:cNvPr id="77" name="Rectangle 76">
            <a:extLst>
              <a:ext uri="{FF2B5EF4-FFF2-40B4-BE49-F238E27FC236}">
                <a16:creationId xmlns:a16="http://schemas.microsoft.com/office/drawing/2014/main" id="{7B42427A-0A1F-4A55-8705-D9179F1E0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49934" y="457200"/>
            <a:ext cx="7223760" cy="91440"/>
          </a:xfrm>
          <a:prstGeom prst="rect">
            <a:avLst/>
          </a:prstGeom>
          <a:solidFill>
            <a:srgbClr val="D4A966"/>
          </a:solidFill>
          <a:ln>
            <a:solidFill>
              <a:srgbClr val="D4A966"/>
            </a:solidFill>
          </a:ln>
          <a:effectLst/>
        </p:spPr>
        <p:style>
          <a:lnRef idx="1">
            <a:schemeClr val="accent1"/>
          </a:lnRef>
          <a:fillRef idx="3">
            <a:schemeClr val="accent1"/>
          </a:fillRef>
          <a:effectRef idx="2">
            <a:schemeClr val="accent1"/>
          </a:effectRef>
          <a:fontRef idx="minor">
            <a:schemeClr val="lt1"/>
          </a:fontRef>
        </p:style>
      </p:sp>
      <p:sp>
        <p:nvSpPr>
          <p:cNvPr id="3" name="Tijdelijke aanduiding voor inhoud 2"/>
          <p:cNvSpPr>
            <a:spLocks noGrp="1"/>
          </p:cNvSpPr>
          <p:nvPr>
            <p:ph idx="1"/>
          </p:nvPr>
        </p:nvSpPr>
        <p:spPr>
          <a:xfrm>
            <a:off x="4449934" y="1896533"/>
            <a:ext cx="7157866" cy="3962266"/>
          </a:xfrm>
        </p:spPr>
        <p:txBody>
          <a:bodyPr>
            <a:normAutofit/>
          </a:bodyPr>
          <a:lstStyle/>
          <a:p>
            <a:pPr marL="0" indent="0">
              <a:buClr>
                <a:srgbClr val="D4A966"/>
              </a:buClr>
              <a:buNone/>
            </a:pPr>
            <a:r>
              <a:rPr lang="nl-NL" dirty="0"/>
              <a:t>Voorbeeld van allergie: </a:t>
            </a:r>
            <a:r>
              <a:rPr lang="nl-NL" b="1" dirty="0"/>
              <a:t>pinda-allergie.</a:t>
            </a:r>
            <a:r>
              <a:rPr lang="nl-NL" dirty="0"/>
              <a:t> Hierbij is het pinda-eiwit het allergeen wat zorgt voor de allergische reactie. Als iemand met een pinda-allergie pinda-eiwit binnenkrijgt, gaat het afweersysteem de strijd aan met die pinda-eiwitten. Hierdoor maakt jouw lichaam antistoffen (</a:t>
            </a:r>
            <a:r>
              <a:rPr lang="nl-NL" dirty="0" err="1"/>
              <a:t>IgE</a:t>
            </a:r>
            <a:r>
              <a:rPr lang="nl-NL" dirty="0"/>
              <a:t>) aan en komt er </a:t>
            </a:r>
            <a:r>
              <a:rPr lang="nl-NL" i="1" dirty="0"/>
              <a:t>histamine</a:t>
            </a:r>
            <a:r>
              <a:rPr lang="nl-NL" dirty="0"/>
              <a:t> vrij </a:t>
            </a:r>
            <a:r>
              <a:rPr lang="nl-NL" dirty="0">
                <a:sym typeface="Wingdings" panose="05000000000000000000" pitchFamily="2" charset="2"/>
              </a:rPr>
              <a:t> histamine zorgt uiteindelijk voor de allergische klachten.</a:t>
            </a:r>
            <a:endParaRPr lang="nl-NL"/>
          </a:p>
        </p:txBody>
      </p:sp>
      <p:sp>
        <p:nvSpPr>
          <p:cNvPr id="4" name="AutoShape 2" descr="Afbeeldingsresultaat voor pind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Tree>
    <p:extLst>
      <p:ext uri="{BB962C8B-B14F-4D97-AF65-F5344CB8AC3E}">
        <p14:creationId xmlns:p14="http://schemas.microsoft.com/office/powerpoint/2010/main" val="1009402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0130DC-F780-43D2-B26A-92EACD789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581192" y="641653"/>
            <a:ext cx="11029616" cy="1095560"/>
          </a:xfrm>
        </p:spPr>
        <p:txBody>
          <a:bodyPr anchor="t">
            <a:normAutofit/>
          </a:bodyPr>
          <a:lstStyle/>
          <a:p>
            <a:r>
              <a:rPr lang="nl-NL">
                <a:solidFill>
                  <a:schemeClr val="accent2"/>
                </a:solidFill>
              </a:rPr>
              <a:t>Klachten passend bij een allergie</a:t>
            </a:r>
          </a:p>
        </p:txBody>
      </p:sp>
      <p:sp>
        <p:nvSpPr>
          <p:cNvPr id="10" name="Rectangle 9">
            <a:extLst>
              <a:ext uri="{FF2B5EF4-FFF2-40B4-BE49-F238E27FC236}">
                <a16:creationId xmlns:a16="http://schemas.microsoft.com/office/drawing/2014/main" id="{17676E0E-5B44-4166-8EDD-CFDBAC622C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57201"/>
            <a:ext cx="11298933"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Tijdelijke aanduiding voor inhoud 2"/>
          <p:cNvSpPr>
            <a:spLocks noGrp="1"/>
          </p:cNvSpPr>
          <p:nvPr>
            <p:ph idx="1"/>
          </p:nvPr>
        </p:nvSpPr>
        <p:spPr>
          <a:xfrm>
            <a:off x="581192" y="1879600"/>
            <a:ext cx="11029615" cy="3979200"/>
          </a:xfrm>
        </p:spPr>
        <p:txBody>
          <a:bodyPr>
            <a:normAutofit/>
          </a:bodyPr>
          <a:lstStyle/>
          <a:p>
            <a:pPr>
              <a:lnSpc>
                <a:spcPct val="90000"/>
              </a:lnSpc>
            </a:pPr>
            <a:r>
              <a:rPr lang="nl-NL" sz="2400">
                <a:solidFill>
                  <a:schemeClr val="accent2">
                    <a:lumMod val="50000"/>
                  </a:schemeClr>
                </a:solidFill>
              </a:rPr>
              <a:t>Veelal huidklachten: </a:t>
            </a:r>
            <a:r>
              <a:rPr lang="nl-NL" sz="2400" b="1">
                <a:solidFill>
                  <a:schemeClr val="accent2">
                    <a:lumMod val="50000"/>
                  </a:schemeClr>
                </a:solidFill>
              </a:rPr>
              <a:t>roodheid, galbulten (urticaria/netelroos), jeuk, eczeem</a:t>
            </a:r>
            <a:r>
              <a:rPr lang="nl-NL" sz="2400">
                <a:solidFill>
                  <a:schemeClr val="accent2">
                    <a:lumMod val="50000"/>
                  </a:schemeClr>
                </a:solidFill>
              </a:rPr>
              <a:t>; </a:t>
            </a:r>
          </a:p>
          <a:p>
            <a:pPr>
              <a:lnSpc>
                <a:spcPct val="90000"/>
              </a:lnSpc>
            </a:pPr>
            <a:r>
              <a:rPr lang="nl-NL" sz="2400">
                <a:solidFill>
                  <a:schemeClr val="accent2">
                    <a:lumMod val="50000"/>
                  </a:schemeClr>
                </a:solidFill>
              </a:rPr>
              <a:t>Oogklachten (jeuk, tranen);</a:t>
            </a:r>
          </a:p>
          <a:p>
            <a:pPr>
              <a:lnSpc>
                <a:spcPct val="90000"/>
              </a:lnSpc>
            </a:pPr>
            <a:r>
              <a:rPr lang="nl-NL" sz="2400">
                <a:solidFill>
                  <a:schemeClr val="accent2">
                    <a:lumMod val="50000"/>
                  </a:schemeClr>
                </a:solidFill>
              </a:rPr>
              <a:t>Klachten van de luchtwegen (verstopte neus, niezen, benauwdheid, piepende ademhaling);</a:t>
            </a:r>
          </a:p>
          <a:p>
            <a:pPr>
              <a:lnSpc>
                <a:spcPct val="90000"/>
              </a:lnSpc>
            </a:pPr>
            <a:r>
              <a:rPr lang="nl-NL" sz="2400">
                <a:solidFill>
                  <a:schemeClr val="accent2">
                    <a:lumMod val="50000"/>
                  </a:schemeClr>
                </a:solidFill>
              </a:rPr>
              <a:t>Klachten van het maagdarmkanaal (misselijkheid, buikpijn, diarree, overgeven);</a:t>
            </a:r>
          </a:p>
          <a:p>
            <a:pPr>
              <a:lnSpc>
                <a:spcPct val="90000"/>
              </a:lnSpc>
            </a:pPr>
            <a:r>
              <a:rPr lang="nl-NL" sz="2400">
                <a:solidFill>
                  <a:schemeClr val="accent2">
                    <a:lumMod val="50000"/>
                  </a:schemeClr>
                </a:solidFill>
              </a:rPr>
              <a:t>Klachten van hart &amp; vaten (zweten, duizeligheid, lage bloeddruk)</a:t>
            </a:r>
          </a:p>
          <a:p>
            <a:pPr>
              <a:lnSpc>
                <a:spcPct val="90000"/>
              </a:lnSpc>
            </a:pPr>
            <a:r>
              <a:rPr lang="nl-NL" sz="2400">
                <a:solidFill>
                  <a:schemeClr val="accent2">
                    <a:lumMod val="50000"/>
                  </a:schemeClr>
                </a:solidFill>
              </a:rPr>
              <a:t>Angio-oedeem: plaatselijke vochtophopingen die vooral in het gezicht ontstaan. In de hals kan dit levensbedreigend zijn!</a:t>
            </a:r>
          </a:p>
          <a:p>
            <a:pPr>
              <a:lnSpc>
                <a:spcPct val="90000"/>
              </a:lnSpc>
            </a:pPr>
            <a:r>
              <a:rPr lang="nl-NL" sz="2400">
                <a:solidFill>
                  <a:schemeClr val="accent2">
                    <a:lumMod val="50000"/>
                  </a:schemeClr>
                </a:solidFill>
              </a:rPr>
              <a:t>Soms anafylactische shock!</a:t>
            </a:r>
          </a:p>
        </p:txBody>
      </p:sp>
    </p:spTree>
    <p:extLst>
      <p:ext uri="{BB962C8B-B14F-4D97-AF65-F5344CB8AC3E}">
        <p14:creationId xmlns:p14="http://schemas.microsoft.com/office/powerpoint/2010/main" val="598201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1A59258C-AAC2-41CD-973C-7439B122A3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Clr>
                <a:schemeClr val="accent1"/>
              </a:buClr>
              <a:buFont typeface="Arial" panose="020B0604020202020204" pitchFamily="34" charset="0"/>
              <a:buChar char="•"/>
            </a:pPr>
            <a:endParaRPr lang="en-US" dirty="0"/>
          </a:p>
        </p:txBody>
      </p:sp>
      <p:sp>
        <p:nvSpPr>
          <p:cNvPr id="23" name="Rectangle 22">
            <a:extLst>
              <a:ext uri="{FF2B5EF4-FFF2-40B4-BE49-F238E27FC236}">
                <a16:creationId xmlns:a16="http://schemas.microsoft.com/office/drawing/2014/main" id="{54516B72-0116-42B2-82A2-B11218A366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11319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643468" y="1033389"/>
            <a:ext cx="4826256" cy="4825409"/>
          </a:xfrm>
        </p:spPr>
        <p:txBody>
          <a:bodyPr anchor="ctr">
            <a:normAutofit/>
          </a:bodyPr>
          <a:lstStyle/>
          <a:p>
            <a:r>
              <a:rPr lang="nl-NL" sz="3800">
                <a:solidFill>
                  <a:srgbClr val="FFFFFF"/>
                </a:solidFill>
              </a:rPr>
              <a:t>Klachten passend bij voedselintolerantie</a:t>
            </a:r>
          </a:p>
        </p:txBody>
      </p:sp>
      <p:sp>
        <p:nvSpPr>
          <p:cNvPr id="25" name="Rectangle 24">
            <a:extLst>
              <a:ext uri="{FF2B5EF4-FFF2-40B4-BE49-F238E27FC236}">
                <a16:creationId xmlns:a16="http://schemas.microsoft.com/office/drawing/2014/main" id="{7CDB507F-21B7-4C27-B0FC-D9C465C6DB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2579" y="460868"/>
            <a:ext cx="4828032" cy="111654"/>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6">
            <a:extLst>
              <a:ext uri="{FF2B5EF4-FFF2-40B4-BE49-F238E27FC236}">
                <a16:creationId xmlns:a16="http://schemas.microsoft.com/office/drawing/2014/main" id="{7AB1AE17-B7A3-4363-95CD-25441E2FF1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82774" y="460868"/>
            <a:ext cx="4828032" cy="1116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3" name="Tijdelijke aanduiding voor inhoud 2"/>
          <p:cNvSpPr>
            <a:spLocks noGrp="1"/>
          </p:cNvSpPr>
          <p:nvPr>
            <p:ph idx="1"/>
          </p:nvPr>
        </p:nvSpPr>
        <p:spPr>
          <a:xfrm>
            <a:off x="6755769" y="1033390"/>
            <a:ext cx="4855037" cy="4825409"/>
          </a:xfrm>
          <a:ln w="57150">
            <a:noFill/>
          </a:ln>
        </p:spPr>
        <p:txBody>
          <a:bodyPr anchor="ctr">
            <a:normAutofit/>
          </a:bodyPr>
          <a:lstStyle/>
          <a:p>
            <a:r>
              <a:rPr lang="nl-NL" sz="2000">
                <a:solidFill>
                  <a:schemeClr val="accent2">
                    <a:lumMod val="50000"/>
                  </a:schemeClr>
                </a:solidFill>
              </a:rPr>
              <a:t>Lijken soms erg op die van een voedselallergie;</a:t>
            </a:r>
          </a:p>
          <a:p>
            <a:r>
              <a:rPr lang="nl-NL" sz="2000">
                <a:solidFill>
                  <a:schemeClr val="accent2">
                    <a:lumMod val="50000"/>
                  </a:schemeClr>
                </a:solidFill>
              </a:rPr>
              <a:t>Treffen vooral het spijsverteringssysteem: </a:t>
            </a:r>
            <a:r>
              <a:rPr lang="nl-NL" sz="2000" b="1">
                <a:solidFill>
                  <a:schemeClr val="accent2">
                    <a:lumMod val="50000"/>
                  </a:schemeClr>
                </a:solidFill>
              </a:rPr>
              <a:t>winderigheid, diarree, buikpijn, misselijkheid, obstipatie</a:t>
            </a:r>
            <a:endParaRPr lang="nl-NL" sz="2000">
              <a:solidFill>
                <a:schemeClr val="accent2">
                  <a:lumMod val="50000"/>
                </a:schemeClr>
              </a:solidFill>
            </a:endParaRPr>
          </a:p>
        </p:txBody>
      </p:sp>
    </p:spTree>
    <p:extLst>
      <p:ext uri="{BB962C8B-B14F-4D97-AF65-F5344CB8AC3E}">
        <p14:creationId xmlns:p14="http://schemas.microsoft.com/office/powerpoint/2010/main" val="4201598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9ADDB9E1-AB12-462E-8E0D-83CA31C6EB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214040EB-4842-44D5-9380-BDF41FB7BA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1436"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el 1"/>
          <p:cNvSpPr>
            <a:spLocks noGrp="1"/>
          </p:cNvSpPr>
          <p:nvPr>
            <p:ph type="title"/>
          </p:nvPr>
        </p:nvSpPr>
        <p:spPr>
          <a:xfrm>
            <a:off x="803189" y="1209184"/>
            <a:ext cx="3089189" cy="4734416"/>
          </a:xfrm>
        </p:spPr>
        <p:txBody>
          <a:bodyPr anchor="ctr">
            <a:normAutofit/>
          </a:bodyPr>
          <a:lstStyle/>
          <a:p>
            <a:r>
              <a:rPr lang="nl-NL">
                <a:solidFill>
                  <a:srgbClr val="FFFFFF"/>
                </a:solidFill>
              </a:rPr>
              <a:t>Diagnostisering allergie</a:t>
            </a:r>
          </a:p>
        </p:txBody>
      </p:sp>
      <p:sp>
        <p:nvSpPr>
          <p:cNvPr id="75" name="Rectangle 74">
            <a:extLst>
              <a:ext uri="{FF2B5EF4-FFF2-40B4-BE49-F238E27FC236}">
                <a16:creationId xmlns:a16="http://schemas.microsoft.com/office/drawing/2014/main" id="{0C076E08-C160-41E7-8D09-E2436B5917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77" name="Rectangle 76">
            <a:extLst>
              <a:ext uri="{FF2B5EF4-FFF2-40B4-BE49-F238E27FC236}">
                <a16:creationId xmlns:a16="http://schemas.microsoft.com/office/drawing/2014/main" id="{25A65B62-07C4-4876-A101-9C85F48A02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79" name="Rectangle 78">
            <a:extLst>
              <a:ext uri="{FF2B5EF4-FFF2-40B4-BE49-F238E27FC236}">
                <a16:creationId xmlns:a16="http://schemas.microsoft.com/office/drawing/2014/main" id="{D02BCE7C-4E97-4627-9FD1-DD7B633E55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3" name="Tijdelijke aanduiding voor inhoud 2"/>
          <p:cNvSpPr>
            <a:spLocks noGrp="1"/>
          </p:cNvSpPr>
          <p:nvPr>
            <p:ph idx="1"/>
          </p:nvPr>
        </p:nvSpPr>
        <p:spPr>
          <a:xfrm>
            <a:off x="4561870" y="723900"/>
            <a:ext cx="7183597" cy="3252678"/>
          </a:xfrm>
        </p:spPr>
        <p:txBody>
          <a:bodyPr>
            <a:normAutofit/>
          </a:bodyPr>
          <a:lstStyle/>
          <a:p>
            <a:pPr marL="0" indent="0">
              <a:buNone/>
            </a:pPr>
            <a:endParaRPr lang="nl-NL" dirty="0"/>
          </a:p>
          <a:p>
            <a:r>
              <a:rPr lang="nl-NL" dirty="0"/>
              <a:t>Uitgebreide ondervraging die tot doel heeft de verschijnselen op te sporen die verband houden met het gebruikte voedingsmiddel</a:t>
            </a:r>
          </a:p>
          <a:p>
            <a:r>
              <a:rPr lang="nl-NL" dirty="0"/>
              <a:t>Bloedonderzoek (antistoffen opsporen)</a:t>
            </a:r>
          </a:p>
          <a:p>
            <a:r>
              <a:rPr lang="nl-NL" dirty="0"/>
              <a:t>Huidpriktest (druppels allergeen op de huid druppelen)</a:t>
            </a:r>
          </a:p>
          <a:p>
            <a:r>
              <a:rPr lang="nl-NL" dirty="0"/>
              <a:t>DBPGVP (</a:t>
            </a:r>
            <a:r>
              <a:rPr lang="nl-NL" b="1" dirty="0" err="1"/>
              <a:t>D</a:t>
            </a:r>
            <a:r>
              <a:rPr lang="nl-NL" dirty="0" err="1"/>
              <a:t>ubbel</a:t>
            </a:r>
            <a:r>
              <a:rPr lang="nl-NL" b="1" dirty="0" err="1"/>
              <a:t>B</a:t>
            </a:r>
            <a:r>
              <a:rPr lang="nl-NL" dirty="0" err="1"/>
              <a:t>linde</a:t>
            </a:r>
            <a:r>
              <a:rPr lang="nl-NL" dirty="0"/>
              <a:t> </a:t>
            </a:r>
            <a:r>
              <a:rPr lang="nl-NL" b="1" dirty="0" err="1"/>
              <a:t>P</a:t>
            </a:r>
            <a:r>
              <a:rPr lang="nl-NL" dirty="0" err="1"/>
              <a:t>lacebo</a:t>
            </a:r>
            <a:r>
              <a:rPr lang="nl-NL" b="1" dirty="0" err="1"/>
              <a:t>G</a:t>
            </a:r>
            <a:r>
              <a:rPr lang="nl-NL" dirty="0" err="1"/>
              <a:t>econtroleerde</a:t>
            </a:r>
            <a:r>
              <a:rPr lang="nl-NL" dirty="0"/>
              <a:t> </a:t>
            </a:r>
            <a:r>
              <a:rPr lang="nl-NL" b="1" dirty="0" err="1"/>
              <a:t>V</a:t>
            </a:r>
            <a:r>
              <a:rPr lang="nl-NL" dirty="0" err="1"/>
              <a:t>oedsel</a:t>
            </a:r>
            <a:r>
              <a:rPr lang="nl-NL" b="1" dirty="0" err="1"/>
              <a:t>P</a:t>
            </a:r>
            <a:r>
              <a:rPr lang="nl-NL" dirty="0" err="1"/>
              <a:t>rovocatie</a:t>
            </a:r>
            <a:r>
              <a:rPr lang="nl-NL" dirty="0"/>
              <a:t>)</a:t>
            </a:r>
          </a:p>
        </p:txBody>
      </p:sp>
      <p:pic>
        <p:nvPicPr>
          <p:cNvPr id="1026" name="Picture 2" descr="Afbeeldingsresultaat voor allergietest">
            <a:extLst>
              <a:ext uri="{FF2B5EF4-FFF2-40B4-BE49-F238E27FC236}">
                <a16:creationId xmlns:a16="http://schemas.microsoft.com/office/drawing/2014/main" id="{B794332B-C090-4A22-BA3C-5826457EC8BC}"/>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561870" y="4253024"/>
            <a:ext cx="7183597" cy="20524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4908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581192" y="702156"/>
            <a:ext cx="11029616" cy="1013800"/>
          </a:xfrm>
        </p:spPr>
        <p:txBody>
          <a:bodyPr>
            <a:normAutofit/>
          </a:bodyPr>
          <a:lstStyle/>
          <a:p>
            <a:r>
              <a:rPr lang="nl-NL">
                <a:solidFill>
                  <a:srgbClr val="FFFFFF"/>
                </a:solidFill>
              </a:rPr>
              <a:t>Diagnostisering voedselintolerantie</a:t>
            </a:r>
          </a:p>
        </p:txBody>
      </p:sp>
      <p:pic>
        <p:nvPicPr>
          <p:cNvPr id="2050" name="Picture 2" descr="Afbeeldingsresultaat voor eliminatiedieet">
            <a:extLst>
              <a:ext uri="{FF2B5EF4-FFF2-40B4-BE49-F238E27FC236}">
                <a16:creationId xmlns:a16="http://schemas.microsoft.com/office/drawing/2014/main" id="{64CFD7AD-2B8F-4CB2-9178-F7A5B20DC75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4614" r="37950" b="-1"/>
          <a:stretch/>
        </p:blipFill>
        <p:spPr bwMode="auto">
          <a:xfrm>
            <a:off x="448732" y="1871133"/>
            <a:ext cx="3683001" cy="4504267"/>
          </a:xfrm>
          <a:prstGeom prst="rect">
            <a:avLst/>
          </a:prstGeom>
          <a:noFill/>
          <a:extLst>
            <a:ext uri="{909E8E84-426E-40DD-AFC4-6F175D3DCCD1}">
              <a14:hiddenFill xmlns:a14="http://schemas.microsoft.com/office/drawing/2010/main">
                <a:solidFill>
                  <a:srgbClr val="FFFFFF"/>
                </a:solidFill>
              </a14:hiddenFill>
            </a:ext>
          </a:extLst>
        </p:spPr>
      </p:pic>
      <p:sp>
        <p:nvSpPr>
          <p:cNvPr id="3" name="Tijdelijke aanduiding voor inhoud 2"/>
          <p:cNvSpPr>
            <a:spLocks noGrp="1"/>
          </p:cNvSpPr>
          <p:nvPr>
            <p:ph idx="1"/>
          </p:nvPr>
        </p:nvSpPr>
        <p:spPr>
          <a:xfrm>
            <a:off x="4475858" y="2180496"/>
            <a:ext cx="7140407" cy="3678303"/>
          </a:xfrm>
        </p:spPr>
        <p:txBody>
          <a:bodyPr>
            <a:normAutofit/>
          </a:bodyPr>
          <a:lstStyle/>
          <a:p>
            <a:r>
              <a:rPr lang="nl-NL" dirty="0"/>
              <a:t>Ondervraging om de rol van een voedingsmiddel te bepalen bij het optreden van de symptomen;</a:t>
            </a:r>
          </a:p>
          <a:p>
            <a:r>
              <a:rPr lang="nl-NL" dirty="0"/>
              <a:t>Eliminatiedieet</a:t>
            </a:r>
          </a:p>
          <a:p>
            <a:r>
              <a:rPr lang="nl-NL" dirty="0"/>
              <a:t>Ademhalingstesten (waterstoftest om lactose-intolerantie te diagnosticeren)</a:t>
            </a:r>
          </a:p>
          <a:p>
            <a:r>
              <a:rPr lang="nl-NL" dirty="0"/>
              <a:t>Dunne darm biopsie </a:t>
            </a:r>
          </a:p>
        </p:txBody>
      </p:sp>
    </p:spTree>
    <p:extLst>
      <p:ext uri="{BB962C8B-B14F-4D97-AF65-F5344CB8AC3E}">
        <p14:creationId xmlns:p14="http://schemas.microsoft.com/office/powerpoint/2010/main" val="2721527558"/>
      </p:ext>
    </p:extLst>
  </p:cSld>
  <p:clrMapOvr>
    <a:masterClrMapping/>
  </p:clrMapOvr>
</p:sld>
</file>

<file path=ppt/theme/theme1.xml><?xml version="1.0" encoding="utf-8"?>
<a:theme xmlns:a="http://schemas.openxmlformats.org/drawingml/2006/main" name="Dividend">
  <a:themeElements>
    <a:clrScheme name="Roodoranj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826</Words>
  <Application>Microsoft Office PowerPoint</Application>
  <PresentationFormat>Breedbeeld</PresentationFormat>
  <Paragraphs>61</Paragraphs>
  <Slides>11</Slides>
  <Notes>3</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11</vt:i4>
      </vt:variant>
    </vt:vector>
  </HeadingPairs>
  <TitlesOfParts>
    <vt:vector size="17" baseType="lpstr">
      <vt:lpstr>Arial</vt:lpstr>
      <vt:lpstr>Calibri</vt:lpstr>
      <vt:lpstr>Calibri Light</vt:lpstr>
      <vt:lpstr>Gill Sans MT</vt:lpstr>
      <vt:lpstr>Wingdings 2</vt:lpstr>
      <vt:lpstr>Dividend</vt:lpstr>
      <vt:lpstr>Voedingsallergie Voedingsintolerantie</vt:lpstr>
      <vt:lpstr>Planning vandaag</vt:lpstr>
      <vt:lpstr>Wat verstaan we onder een voedselallergie?</vt:lpstr>
      <vt:lpstr>Wat verstaan we onder voedselintolerantie?</vt:lpstr>
      <vt:lpstr>Vervolg allergie</vt:lpstr>
      <vt:lpstr>Klachten passend bij een allergie</vt:lpstr>
      <vt:lpstr>Klachten passend bij voedselintolerantie</vt:lpstr>
      <vt:lpstr>Diagnostisering allergie</vt:lpstr>
      <vt:lpstr>Diagnostisering voedselintolerantie</vt:lpstr>
      <vt:lpstr>Wat te doen bij allergie of intolerantie</vt:lpstr>
      <vt:lpstr>Opdracht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Voedingsallergie Voedingsintolerantie Diëten</dc:title>
  <dc:creator>Hanneke van Tuinen</dc:creator>
  <cp:lastModifiedBy>Hanneke van Tuinen</cp:lastModifiedBy>
  <cp:revision>1</cp:revision>
  <dcterms:created xsi:type="dcterms:W3CDTF">2021-02-11T15:58:03Z</dcterms:created>
  <dcterms:modified xsi:type="dcterms:W3CDTF">2021-02-19T09:29:10Z</dcterms:modified>
</cp:coreProperties>
</file>